
<file path=[Content_Types].xml><?xml version="1.0" encoding="utf-8"?>
<Types xmlns="http://schemas.openxmlformats.org/package/2006/content-types">
  <Default Extension="vml" ContentType="application/vnd.openxmlformats-officedocument.vmlDrawing"/>
  <Default Extension="doc" ContentType="application/msword"/>
  <Default Extension="bin" ContentType="application/vnd.openxmlformats-officedocument.oleObject"/>
  <Default Extension="png" ContentType="image/png"/>
  <Default Extension="wmf" ContentType="image/x-wmf"/>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9" r:id="rId4"/>
    <p:sldMasterId id="2147483698" r:id="rId5"/>
    <p:sldMasterId id="2147483717" r:id="rId6"/>
  </p:sldMasterIdLst>
  <p:sldIdLst>
    <p:sldId id="257" r:id="rId7"/>
    <p:sldId id="269" r:id="rId8"/>
    <p:sldId id="270" r:id="rId9"/>
    <p:sldId id="265" r:id="rId10"/>
    <p:sldId id="278" r:id="rId11"/>
    <p:sldId id="279" r:id="rId12"/>
    <p:sldId id="280" r:id="rId13"/>
    <p:sldId id="271" r:id="rId14"/>
    <p:sldId id="281" r:id="rId15"/>
    <p:sldId id="282" r:id="rId16"/>
    <p:sldId id="290" r:id="rId17"/>
    <p:sldId id="291" r:id="rId18"/>
    <p:sldId id="292" r:id="rId19"/>
    <p:sldId id="293" r:id="rId20"/>
    <p:sldId id="272" r:id="rId21"/>
    <p:sldId id="283" r:id="rId22"/>
    <p:sldId id="304" r:id="rId23"/>
    <p:sldId id="284" r:id="rId24"/>
    <p:sldId id="277" r:id="rId25"/>
    <p:sldId id="286" r:id="rId26"/>
    <p:sldId id="305" r:id="rId27"/>
    <p:sldId id="306" r:id="rId28"/>
    <p:sldId id="273" r:id="rId29"/>
    <p:sldId id="288" r:id="rId30"/>
    <p:sldId id="307" r:id="rId31"/>
    <p:sldId id="308" r:id="rId32"/>
  </p:sldIdLst>
  <p:sldSz cx="9144000" cy="6858000" type="screen4x3"/>
  <p:notesSz cx="6858000" cy="9144000"/>
  <p:custDataLst>
    <p:tags r:id="rId37"/>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作"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9" d="100"/>
          <a:sy n="69" d="100"/>
        </p:scale>
        <p:origin x="-138" y="-102"/>
      </p:cViewPr>
      <p:guideLst>
        <p:guide orient="horz" pos="2160"/>
        <p:guide pos="2886"/>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slide" Target="slides/slide2.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7" Type="http://schemas.openxmlformats.org/officeDocument/2006/relationships/tags" Target="tags/tag409.xml"/><Relationship Id="rId36" Type="http://schemas.openxmlformats.org/officeDocument/2006/relationships/commentAuthors" Target="commentAuthors.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0.wmf"/><Relationship Id="rId1" Type="http://schemas.openxmlformats.org/officeDocument/2006/relationships/image" Target="../media/image9.wmf"/></Relationships>
</file>

<file path=ppt/media/>
</file>

<file path=ppt/media/image1.png>
</file>

<file path=ppt/media/image10.wmf>
</file>

<file path=ppt/media/image2.jpeg>
</file>

<file path=ppt/media/image3.png>
</file>

<file path=ppt/media/image4.png>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7" Type="http://schemas.openxmlformats.org/officeDocument/2006/relationships/tags" Target="../tags/tag6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9" Type="http://schemas.openxmlformats.org/officeDocument/2006/relationships/tags" Target="../tags/tag94.xml"/><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1" Type="http://schemas.openxmlformats.org/officeDocument/2006/relationships/tags" Target="../tags/tag96.xml"/><Relationship Id="rId10" Type="http://schemas.openxmlformats.org/officeDocument/2006/relationships/tags" Target="../tags/tag95.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5" Type="http://schemas.openxmlformats.org/officeDocument/2006/relationships/tags" Target="../tags/tag103.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4" Type="http://schemas.openxmlformats.org/officeDocument/2006/relationships/tags" Target="../tags/tag109.xml"/><Relationship Id="rId3" Type="http://schemas.openxmlformats.org/officeDocument/2006/relationships/tags" Target="../tags/tag108.xml"/><Relationship Id="rId2" Type="http://schemas.openxmlformats.org/officeDocument/2006/relationships/tags" Target="../tags/tag107.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4" Type="http://schemas.openxmlformats.org/officeDocument/2006/relationships/tags" Target="../tags/tag121.xml"/><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6" Type="http://schemas.openxmlformats.org/officeDocument/2006/relationships/tags" Target="../tags/tag141.xml"/><Relationship Id="rId5" Type="http://schemas.openxmlformats.org/officeDocument/2006/relationships/tags" Target="../tags/tag140.xml"/><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tags" Target="../tags/tag145.xml"/><Relationship Id="rId4" Type="http://schemas.openxmlformats.org/officeDocument/2006/relationships/tags" Target="../tags/tag144.xml"/><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7" Type="http://schemas.openxmlformats.org/officeDocument/2006/relationships/tags" Target="../tags/tag153.xml"/><Relationship Id="rId6" Type="http://schemas.openxmlformats.org/officeDocument/2006/relationships/tags" Target="../tags/tag152.xml"/><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6" Type="http://schemas.openxmlformats.org/officeDocument/2006/relationships/tags" Target="../tags/tag158.xml"/><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5" Type="http://schemas.openxmlformats.org/officeDocument/2006/relationships/tags" Target="../tags/tag166.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4" Type="http://schemas.openxmlformats.org/officeDocument/2006/relationships/tags" Target="../tags/tag185.xml"/><Relationship Id="rId3" Type="http://schemas.openxmlformats.org/officeDocument/2006/relationships/tags" Target="../tags/tag184.xml"/><Relationship Id="rId2" Type="http://schemas.openxmlformats.org/officeDocument/2006/relationships/tags" Target="../tags/tag183.xm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5" Type="http://schemas.openxmlformats.org/officeDocument/2006/relationships/tags" Target="../tags/tag189.xml"/><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4" Type="http://schemas.openxmlformats.org/officeDocument/2006/relationships/tags" Target="../tags/tag192.xml"/><Relationship Id="rId3" Type="http://schemas.openxmlformats.org/officeDocument/2006/relationships/tags" Target="../tags/tag191.xml"/><Relationship Id="rId2" Type="http://schemas.openxmlformats.org/officeDocument/2006/relationships/tags" Target="../tags/tag190.xml"/><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4" Type="http://schemas.openxmlformats.org/officeDocument/2006/relationships/tags" Target="../tags/tag195.xml"/><Relationship Id="rId3" Type="http://schemas.openxmlformats.org/officeDocument/2006/relationships/tags" Target="../tags/tag194.xml"/><Relationship Id="rId2" Type="http://schemas.openxmlformats.org/officeDocument/2006/relationships/tags" Target="../tags/tag193.xml"/><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4" Type="http://schemas.openxmlformats.org/officeDocument/2006/relationships/tags" Target="../tags/tag198.xml"/><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4" Type="http://schemas.openxmlformats.org/officeDocument/2006/relationships/tags" Target="../tags/tag201.xml"/><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4" Type="http://schemas.openxmlformats.org/officeDocument/2006/relationships/tags" Target="../tags/tag204.xml"/><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4" Type="http://schemas.openxmlformats.org/officeDocument/2006/relationships/tags" Target="../tags/tag207.xml"/><Relationship Id="rId3" Type="http://schemas.openxmlformats.org/officeDocument/2006/relationships/tags" Target="../tags/tag206.xml"/><Relationship Id="rId2" Type="http://schemas.openxmlformats.org/officeDocument/2006/relationships/tags" Target="../tags/tag205.xml"/><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8" Type="http://schemas.openxmlformats.org/officeDocument/2006/relationships/tags" Target="../tags/tag217.xml"/><Relationship Id="rId7" Type="http://schemas.openxmlformats.org/officeDocument/2006/relationships/tags" Target="../tags/tag216.xml"/><Relationship Id="rId6" Type="http://schemas.openxmlformats.org/officeDocument/2006/relationships/tags" Target="../tags/tag215.xml"/><Relationship Id="rId5" Type="http://schemas.openxmlformats.org/officeDocument/2006/relationships/tags" Target="../tags/tag214.xml"/><Relationship Id="rId4" Type="http://schemas.openxmlformats.org/officeDocument/2006/relationships/tags" Target="../tags/tag213.xml"/><Relationship Id="rId3" Type="http://schemas.openxmlformats.org/officeDocument/2006/relationships/tags" Target="../tags/tag212.xml"/><Relationship Id="rId2" Type="http://schemas.openxmlformats.org/officeDocument/2006/relationships/tags" Target="../tags/tag211.xml"/><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6" Type="http://schemas.openxmlformats.org/officeDocument/2006/relationships/tags" Target="../tags/tag227.xml"/><Relationship Id="rId5" Type="http://schemas.openxmlformats.org/officeDocument/2006/relationships/tags" Target="../tags/tag226.xml"/><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7" Type="http://schemas.openxmlformats.org/officeDocument/2006/relationships/tags" Target="../tags/tag233.xml"/><Relationship Id="rId6" Type="http://schemas.openxmlformats.org/officeDocument/2006/relationships/tags" Target="../tags/tag232.xml"/><Relationship Id="rId5" Type="http://schemas.openxmlformats.org/officeDocument/2006/relationships/tags" Target="../tags/tag231.xml"/><Relationship Id="rId4" Type="http://schemas.openxmlformats.org/officeDocument/2006/relationships/tags" Target="../tags/tag230.xml"/><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7" Type="http://schemas.openxmlformats.org/officeDocument/2006/relationships/tags" Target="../tags/tag239.xml"/><Relationship Id="rId6" Type="http://schemas.openxmlformats.org/officeDocument/2006/relationships/tags" Target="../tags/tag238.xml"/><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6" Type="http://schemas.openxmlformats.org/officeDocument/2006/relationships/tags" Target="../tags/tag244.xml"/><Relationship Id="rId5" Type="http://schemas.openxmlformats.org/officeDocument/2006/relationships/tags" Target="../tags/tag243.xml"/><Relationship Id="rId4" Type="http://schemas.openxmlformats.org/officeDocument/2006/relationships/tags" Target="../tags/tag242.xml"/><Relationship Id="rId3" Type="http://schemas.openxmlformats.org/officeDocument/2006/relationships/tags" Target="../tags/tag241.xml"/><Relationship Id="rId2" Type="http://schemas.openxmlformats.org/officeDocument/2006/relationships/tags" Target="../tags/tag240.xml"/><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5" Type="http://schemas.openxmlformats.org/officeDocument/2006/relationships/tags" Target="../tags/tag252.xml"/><Relationship Id="rId4" Type="http://schemas.openxmlformats.org/officeDocument/2006/relationships/tags" Target="../tags/tag251.xml"/><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9" Type="http://schemas.openxmlformats.org/officeDocument/2006/relationships/tags" Target="../tags/tag266.xml"/><Relationship Id="rId8" Type="http://schemas.openxmlformats.org/officeDocument/2006/relationships/tags" Target="../tags/tag265.xml"/><Relationship Id="rId7" Type="http://schemas.openxmlformats.org/officeDocument/2006/relationships/tags" Target="../tags/tag264.xml"/><Relationship Id="rId6" Type="http://schemas.openxmlformats.org/officeDocument/2006/relationships/tags" Target="../tags/tag263.xml"/><Relationship Id="rId5" Type="http://schemas.openxmlformats.org/officeDocument/2006/relationships/tags" Target="../tags/tag262.xml"/><Relationship Id="rId4" Type="http://schemas.openxmlformats.org/officeDocument/2006/relationships/tags" Target="../tags/tag261.xml"/><Relationship Id="rId3" Type="http://schemas.openxmlformats.org/officeDocument/2006/relationships/tags" Target="../tags/tag260.xml"/><Relationship Id="rId2" Type="http://schemas.openxmlformats.org/officeDocument/2006/relationships/tags" Target="../tags/tag259.xml"/><Relationship Id="rId11" Type="http://schemas.openxmlformats.org/officeDocument/2006/relationships/tags" Target="../tags/tag268.xml"/><Relationship Id="rId10" Type="http://schemas.openxmlformats.org/officeDocument/2006/relationships/tags" Target="../tags/tag267.xml"/><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4" Type="http://schemas.openxmlformats.org/officeDocument/2006/relationships/tags" Target="../tags/tag271.xml"/><Relationship Id="rId3" Type="http://schemas.openxmlformats.org/officeDocument/2006/relationships/tags" Target="../tags/tag270.xml"/><Relationship Id="rId2" Type="http://schemas.openxmlformats.org/officeDocument/2006/relationships/tags" Target="../tags/tag269.xml"/><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5" Type="http://schemas.openxmlformats.org/officeDocument/2006/relationships/tags" Target="../tags/tag275.xml"/><Relationship Id="rId4" Type="http://schemas.openxmlformats.org/officeDocument/2006/relationships/tags" Target="../tags/tag274.xml"/><Relationship Id="rId3" Type="http://schemas.openxmlformats.org/officeDocument/2006/relationships/tags" Target="../tags/tag273.xml"/><Relationship Id="rId2" Type="http://schemas.openxmlformats.org/officeDocument/2006/relationships/tags" Target="../tags/tag272.xml"/><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4" Type="http://schemas.openxmlformats.org/officeDocument/2006/relationships/tags" Target="../tags/tag278.xml"/><Relationship Id="rId3" Type="http://schemas.openxmlformats.org/officeDocument/2006/relationships/tags" Target="../tags/tag277.xml"/><Relationship Id="rId2" Type="http://schemas.openxmlformats.org/officeDocument/2006/relationships/tags" Target="../tags/tag276.xml"/><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4" Type="http://schemas.openxmlformats.org/officeDocument/2006/relationships/tags" Target="../tags/tag281.xml"/><Relationship Id="rId3" Type="http://schemas.openxmlformats.org/officeDocument/2006/relationships/tags" Target="../tags/tag280.xml"/><Relationship Id="rId2" Type="http://schemas.openxmlformats.org/officeDocument/2006/relationships/tags" Target="../tags/tag279.xml"/><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4" Type="http://schemas.openxmlformats.org/officeDocument/2006/relationships/tags" Target="../tags/tag284.xml"/><Relationship Id="rId3" Type="http://schemas.openxmlformats.org/officeDocument/2006/relationships/tags" Target="../tags/tag283.xml"/><Relationship Id="rId2" Type="http://schemas.openxmlformats.org/officeDocument/2006/relationships/tags" Target="../tags/tag282.xml"/><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4" Type="http://schemas.openxmlformats.org/officeDocument/2006/relationships/tags" Target="../tags/tag287.xml"/><Relationship Id="rId3" Type="http://schemas.openxmlformats.org/officeDocument/2006/relationships/tags" Target="../tags/tag286.xml"/><Relationship Id="rId2" Type="http://schemas.openxmlformats.org/officeDocument/2006/relationships/tags" Target="../tags/tag285.xml"/><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4" Type="http://schemas.openxmlformats.org/officeDocument/2006/relationships/tags" Target="../tags/tag290.xml"/><Relationship Id="rId3" Type="http://schemas.openxmlformats.org/officeDocument/2006/relationships/tags" Target="../tags/tag289.xml"/><Relationship Id="rId2" Type="http://schemas.openxmlformats.org/officeDocument/2006/relationships/tags" Target="../tags/tag288.xml"/><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4" Type="http://schemas.openxmlformats.org/officeDocument/2006/relationships/tags" Target="../tags/tag293.xml"/><Relationship Id="rId3" Type="http://schemas.openxmlformats.org/officeDocument/2006/relationships/tags" Target="../tags/tag292.xml"/><Relationship Id="rId2" Type="http://schemas.openxmlformats.org/officeDocument/2006/relationships/tags" Target="../tags/tag291.xml"/><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4" Type="http://schemas.openxmlformats.org/officeDocument/2006/relationships/tags" Target="../tags/tag296.xml"/><Relationship Id="rId3" Type="http://schemas.openxmlformats.org/officeDocument/2006/relationships/tags" Target="../tags/tag295.xml"/><Relationship Id="rId2" Type="http://schemas.openxmlformats.org/officeDocument/2006/relationships/tags" Target="../tags/tag294.xml"/><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8" Type="http://schemas.openxmlformats.org/officeDocument/2006/relationships/tags" Target="../tags/tag303.xml"/><Relationship Id="rId7" Type="http://schemas.openxmlformats.org/officeDocument/2006/relationships/tags" Target="../tags/tag302.xml"/><Relationship Id="rId6" Type="http://schemas.openxmlformats.org/officeDocument/2006/relationships/tags" Target="../tags/tag301.xml"/><Relationship Id="rId5" Type="http://schemas.openxmlformats.org/officeDocument/2006/relationships/tags" Target="../tags/tag300.xml"/><Relationship Id="rId4" Type="http://schemas.openxmlformats.org/officeDocument/2006/relationships/tags" Target="../tags/tag299.xml"/><Relationship Id="rId3" Type="http://schemas.openxmlformats.org/officeDocument/2006/relationships/tags" Target="../tags/tag298.xml"/><Relationship Id="rId2" Type="http://schemas.openxmlformats.org/officeDocument/2006/relationships/tags" Target="../tags/tag297.xml"/><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6" Type="http://schemas.openxmlformats.org/officeDocument/2006/relationships/tags" Target="../tags/tag308.xml"/><Relationship Id="rId5" Type="http://schemas.openxmlformats.org/officeDocument/2006/relationships/tags" Target="../tags/tag307.xml"/><Relationship Id="rId4" Type="http://schemas.openxmlformats.org/officeDocument/2006/relationships/tags" Target="../tags/tag306.xml"/><Relationship Id="rId3" Type="http://schemas.openxmlformats.org/officeDocument/2006/relationships/tags" Target="../tags/tag305.xml"/><Relationship Id="rId2" Type="http://schemas.openxmlformats.org/officeDocument/2006/relationships/tags" Target="../tags/tag304.xml"/><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6" Type="http://schemas.openxmlformats.org/officeDocument/2006/relationships/tags" Target="../tags/tag313.xml"/><Relationship Id="rId5" Type="http://schemas.openxmlformats.org/officeDocument/2006/relationships/tags" Target="../tags/tag312.xml"/><Relationship Id="rId4" Type="http://schemas.openxmlformats.org/officeDocument/2006/relationships/tags" Target="../tags/tag311.xml"/><Relationship Id="rId3" Type="http://schemas.openxmlformats.org/officeDocument/2006/relationships/tags" Target="../tags/tag310.xml"/><Relationship Id="rId2" Type="http://schemas.openxmlformats.org/officeDocument/2006/relationships/tags" Target="../tags/tag309.xml"/><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7" Type="http://schemas.openxmlformats.org/officeDocument/2006/relationships/tags" Target="../tags/tag319.xml"/><Relationship Id="rId6" Type="http://schemas.openxmlformats.org/officeDocument/2006/relationships/tags" Target="../tags/tag318.xml"/><Relationship Id="rId5" Type="http://schemas.openxmlformats.org/officeDocument/2006/relationships/tags" Target="../tags/tag317.xml"/><Relationship Id="rId4" Type="http://schemas.openxmlformats.org/officeDocument/2006/relationships/tags" Target="../tags/tag316.xml"/><Relationship Id="rId3" Type="http://schemas.openxmlformats.org/officeDocument/2006/relationships/tags" Target="../tags/tag315.xml"/><Relationship Id="rId2" Type="http://schemas.openxmlformats.org/officeDocument/2006/relationships/tags" Target="../tags/tag314.xml"/><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7" Type="http://schemas.openxmlformats.org/officeDocument/2006/relationships/tags" Target="../tags/tag325.xml"/><Relationship Id="rId6" Type="http://schemas.openxmlformats.org/officeDocument/2006/relationships/tags" Target="../tags/tag324.xml"/><Relationship Id="rId5" Type="http://schemas.openxmlformats.org/officeDocument/2006/relationships/tags" Target="../tags/tag323.xml"/><Relationship Id="rId4" Type="http://schemas.openxmlformats.org/officeDocument/2006/relationships/tags" Target="../tags/tag322.xml"/><Relationship Id="rId3" Type="http://schemas.openxmlformats.org/officeDocument/2006/relationships/tags" Target="../tags/tag321.xml"/><Relationship Id="rId2" Type="http://schemas.openxmlformats.org/officeDocument/2006/relationships/tags" Target="../tags/tag320.xml"/><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6" Type="http://schemas.openxmlformats.org/officeDocument/2006/relationships/tags" Target="../tags/tag330.xml"/><Relationship Id="rId5" Type="http://schemas.openxmlformats.org/officeDocument/2006/relationships/tags" Target="../tags/tag329.xml"/><Relationship Id="rId4" Type="http://schemas.openxmlformats.org/officeDocument/2006/relationships/tags" Target="../tags/tag328.xml"/><Relationship Id="rId3" Type="http://schemas.openxmlformats.org/officeDocument/2006/relationships/tags" Target="../tags/tag327.xml"/><Relationship Id="rId2" Type="http://schemas.openxmlformats.org/officeDocument/2006/relationships/tags" Target="../tags/tag326.xml"/><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5" Type="http://schemas.openxmlformats.org/officeDocument/2006/relationships/tags" Target="../tags/tag334.xml"/><Relationship Id="rId4" Type="http://schemas.openxmlformats.org/officeDocument/2006/relationships/tags" Target="../tags/tag333.xml"/><Relationship Id="rId3" Type="http://schemas.openxmlformats.org/officeDocument/2006/relationships/tags" Target="../tags/tag332.xml"/><Relationship Id="rId2" Type="http://schemas.openxmlformats.org/officeDocument/2006/relationships/tags" Target="../tags/tag331.xml"/><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5" Type="http://schemas.openxmlformats.org/officeDocument/2006/relationships/tags" Target="../tags/tag338.xml"/><Relationship Id="rId4" Type="http://schemas.openxmlformats.org/officeDocument/2006/relationships/tags" Target="../tags/tag337.xml"/><Relationship Id="rId3" Type="http://schemas.openxmlformats.org/officeDocument/2006/relationships/tags" Target="../tags/tag336.xml"/><Relationship Id="rId2" Type="http://schemas.openxmlformats.org/officeDocument/2006/relationships/tags" Target="../tags/tag335.xml"/><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206375" y="812800"/>
            <a:ext cx="8761413" cy="2947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solidFill>
                <a:schemeClr val="lt1"/>
              </a:solidFill>
              <a:highlight>
                <a:srgbClr val="1171F1"/>
              </a:highlight>
            </a:endParaRPr>
          </a:p>
        </p:txBody>
      </p:sp>
      <p:sp>
        <p:nvSpPr>
          <p:cNvPr id="8" name="任意形状 8"/>
          <p:cNvSpPr/>
          <p:nvPr userDrawn="1">
            <p:custDataLst>
              <p:tags r:id="rId3"/>
            </p:custDataLst>
          </p:nvPr>
        </p:nvSpPr>
        <p:spPr>
          <a:xfrm>
            <a:off x="7118350" y="622300"/>
            <a:ext cx="1847850"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99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solidFill>
                <a:schemeClr val="lt1"/>
              </a:solidFill>
              <a:highlight>
                <a:srgbClr val="1171F1"/>
              </a:highlight>
            </a:endParaRPr>
          </a:p>
        </p:txBody>
      </p:sp>
      <p:sp>
        <p:nvSpPr>
          <p:cNvPr id="9" name="任意形状 9"/>
          <p:cNvSpPr/>
          <p:nvPr userDrawn="1">
            <p:custDataLst>
              <p:tags r:id="rId4"/>
            </p:custDataLst>
          </p:nvPr>
        </p:nvSpPr>
        <p:spPr>
          <a:xfrm rot="10800000">
            <a:off x="195263" y="2641600"/>
            <a:ext cx="1416050" cy="13795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solidFill>
                <a:schemeClr val="lt1"/>
              </a:solidFill>
              <a:highlight>
                <a:srgbClr val="1171F1"/>
              </a:highlight>
            </a:endParaRPr>
          </a:p>
        </p:txBody>
      </p:sp>
      <p:sp>
        <p:nvSpPr>
          <p:cNvPr id="10" name="矩形 9"/>
          <p:cNvSpPr/>
          <p:nvPr userDrawn="1">
            <p:custDataLst>
              <p:tags r:id="rId5"/>
            </p:custDataLst>
          </p:nvPr>
        </p:nvSpPr>
        <p:spPr>
          <a:xfrm>
            <a:off x="7104063" y="6264275"/>
            <a:ext cx="13493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1" name="矩形 10"/>
          <p:cNvSpPr/>
          <p:nvPr userDrawn="1">
            <p:custDataLst>
              <p:tags r:id="rId6"/>
            </p:custDataLst>
          </p:nvPr>
        </p:nvSpPr>
        <p:spPr>
          <a:xfrm flipV="1">
            <a:off x="563563" y="6315075"/>
            <a:ext cx="5365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2" name="矩形 11"/>
          <p:cNvSpPr/>
          <p:nvPr userDrawn="1">
            <p:custDataLst>
              <p:tags r:id="rId7"/>
            </p:custDataLst>
          </p:nvPr>
        </p:nvSpPr>
        <p:spPr>
          <a:xfrm>
            <a:off x="1166813" y="6316663"/>
            <a:ext cx="666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3" name="矩形 12"/>
          <p:cNvSpPr/>
          <p:nvPr userDrawn="1">
            <p:custDataLst>
              <p:tags r:id="rId8"/>
            </p:custDataLst>
          </p:nvPr>
        </p:nvSpPr>
        <p:spPr>
          <a:xfrm>
            <a:off x="1298575" y="6316663"/>
            <a:ext cx="190500"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2" name="标题 1"/>
          <p:cNvSpPr>
            <a:spLocks noGrp="1"/>
          </p:cNvSpPr>
          <p:nvPr>
            <p:ph type="ctrTitle" hasCustomPrompt="1"/>
          </p:nvPr>
        </p:nvSpPr>
        <p:spPr>
          <a:xfrm>
            <a:off x="662733" y="1046220"/>
            <a:ext cx="6858000" cy="1422559"/>
          </a:xfrm>
        </p:spPr>
        <p:txBody>
          <a:bodyPr lIns="91440" tIns="45720" rIns="91440" bIns="0" anchor="b" anchorCtr="0">
            <a:normAutofit/>
          </a:bodyPr>
          <a:lstStyle>
            <a:lvl1pPr algn="l">
              <a:defRPr sz="4950" b="1" spc="600" baseline="0">
                <a:latin typeface="Arial" panose="020B0604020202020204" pitchFamily="34" charset="0"/>
              </a:defRPr>
            </a:lvl1pPr>
          </a:lstStyle>
          <a:p>
            <a:pPr fontAlgn="auto"/>
            <a:r>
              <a:rPr lang="zh-CN" altLang="en-US" sz="4950"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662732" y="3128804"/>
            <a:ext cx="6858000" cy="667703"/>
          </a:xfrm>
        </p:spPr>
        <p:txBody>
          <a:bodyPr lIns="91440" tIns="0" rIns="91440" bIns="45720">
            <a:normAutofit/>
          </a:bodyPr>
          <a:lstStyle>
            <a:lvl1pPr marL="0" indent="0" algn="l" eaLnBrk="1" fontAlgn="auto" latinLnBrk="0" hangingPunct="1">
              <a:lnSpc>
                <a:spcPct val="100000"/>
              </a:lnSpc>
              <a:buNone/>
              <a:defRPr sz="1800" u="none" strike="noStrike" kern="1200" cap="none" spc="200" normalizeH="0" baseline="0">
                <a:solidFill>
                  <a:schemeClr val="tx1">
                    <a:lumMod val="75000"/>
                    <a:lumOff val="25000"/>
                  </a:schemeClr>
                </a:solidFill>
                <a:uFillTx/>
                <a:latin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662733" y="5122890"/>
            <a:ext cx="2524073" cy="434743"/>
          </a:xfrm>
        </p:spPr>
        <p:txBody>
          <a:bodyPr lIns="91440" tIns="45720" rIns="91440" bIns="45720">
            <a:normAutofit/>
          </a:bodyPr>
          <a:lstStyle>
            <a:lvl1pPr marL="0" indent="0">
              <a:buNone/>
              <a:defRPr sz="1800" baseline="0">
                <a:solidFill>
                  <a:schemeClr val="accent1"/>
                </a:solidFill>
                <a:latin typeface="Arial" panose="020B0604020202020204" pitchFamily="34" charset="0"/>
              </a:defRPr>
            </a:lvl1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9"/>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10"/>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11"/>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502411" y="1626121"/>
            <a:ext cx="8139178" cy="4041680"/>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6473825"/>
            <a:ext cx="9186863" cy="3841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3507581" y="2175010"/>
            <a:ext cx="4682831" cy="691516"/>
          </a:xfrm>
        </p:spPr>
        <p:txBody>
          <a:bodyPr lIns="91440" tIns="45720" rIns="91440" bIns="0" anchor="b" anchorCtr="0">
            <a:normAutofit/>
          </a:bodyPr>
          <a:lstStyle>
            <a:lvl1pPr>
              <a:defRPr sz="4050" u="none" strike="noStrike" kern="1200" cap="none" spc="300" normalizeH="0" baseline="0">
                <a:solidFill>
                  <a:schemeClr val="accent1"/>
                </a:solidFill>
                <a:uFillTx/>
                <a:latin typeface="Arial" panose="020B0604020202020204" pitchFamily="34" charset="0"/>
                <a:ea typeface="微软雅黑" panose="020B0503020204020204" charset="-122"/>
              </a:defRPr>
            </a:lvl1pPr>
          </a:lstStyle>
          <a:p>
            <a:pPr fontAlgn="auto"/>
            <a:r>
              <a:rPr lang="zh-CN" altLang="en-US" sz="4050" strike="noStrike" noProof="1" dirty="0"/>
              <a:t>单击此处编辑标题</a:t>
            </a:r>
            <a:endParaRPr lang="zh-CN" altLang="en-US" strike="noStrike" noProof="1" dirty="0"/>
          </a:p>
        </p:txBody>
      </p:sp>
      <p:sp>
        <p:nvSpPr>
          <p:cNvPr id="3" name="文本占位符 2"/>
          <p:cNvSpPr>
            <a:spLocks noGrp="1"/>
          </p:cNvSpPr>
          <p:nvPr>
            <p:ph type="body" idx="1" hasCustomPrompt="1"/>
          </p:nvPr>
        </p:nvSpPr>
        <p:spPr>
          <a:xfrm>
            <a:off x="3507581" y="3277722"/>
            <a:ext cx="4682831" cy="1050755"/>
          </a:xfrm>
        </p:spPr>
        <p:txBody>
          <a:bodyPr lIns="91440" tIns="0" rIns="91440" bIns="45720">
            <a:normAutofit/>
          </a:bodyPr>
          <a:lstStyle>
            <a:lvl1pPr marL="0" indent="0" eaLnBrk="1" fontAlgn="auto" latinLnBrk="0" hangingPunct="1">
              <a:buNone/>
              <a:defRPr kumimoji="0" lang="zh-CN" altLang="en-US" sz="1350" b="0" i="0" u="none" strike="noStrike" kern="1200" cap="none" spc="150" normalizeH="0" baseline="0" noProof="1">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350" strike="noStrike" noProof="1" dirty="0"/>
              <a:t>单击此处编辑文本</a:t>
            </a:r>
            <a:endParaRPr lang="zh-CN" altLang="en-US" strike="noStrike" noProof="1" dirty="0"/>
          </a:p>
        </p:txBody>
      </p:sp>
      <p:sp>
        <p:nvSpPr>
          <p:cNvPr id="4" name="日期占位符 3"/>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sz="half" idx="1"/>
          </p:nvPr>
        </p:nvSpPr>
        <p:spPr>
          <a:xfrm>
            <a:off x="507210" y="1626121"/>
            <a:ext cx="3962432" cy="4041680"/>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a:sym typeface="+mn-ea"/>
              </a:rPr>
              <a:t>单击此处编辑母版文本样式</a:t>
            </a:r>
            <a:endParaRPr strike="noStrike" noProof="1">
              <a:sym typeface="+mn-ea"/>
            </a:endParaRPr>
          </a:p>
          <a:p>
            <a:pPr lvl="1" fontAlgn="auto"/>
            <a:r>
              <a:rPr strike="noStrike" noProof="1">
                <a:sym typeface="+mn-ea"/>
              </a:rPr>
              <a:t>第二级</a:t>
            </a:r>
            <a:endParaRPr strike="noStrike" noProof="1">
              <a:sym typeface="+mn-ea"/>
            </a:endParaRPr>
          </a:p>
          <a:p>
            <a:pPr lvl="2" fontAlgn="auto"/>
            <a:r>
              <a:rPr strike="noStrike" noProof="1">
                <a:sym typeface="+mn-ea"/>
              </a:rPr>
              <a:t>第三级</a:t>
            </a:r>
            <a:endParaRPr strike="noStrike" noProof="1">
              <a:sym typeface="+mn-ea"/>
            </a:endParaRPr>
          </a:p>
          <a:p>
            <a:pPr lvl="3" fontAlgn="auto"/>
            <a:r>
              <a:rPr strike="noStrike" noProof="1">
                <a:sym typeface="+mn-ea"/>
              </a:rPr>
              <a:t>第四级</a:t>
            </a:r>
            <a:endParaRPr strike="noStrike" noProof="1">
              <a:sym typeface="+mn-ea"/>
            </a:endParaRPr>
          </a:p>
          <a:p>
            <a:pPr lvl="4" fontAlgn="auto"/>
            <a:r>
              <a:rPr strike="noStrike" noProof="1">
                <a:sym typeface="+mn-ea"/>
              </a:rPr>
              <a:t>第五级</a:t>
            </a:r>
            <a:endParaRPr strike="noStrike" noProof="1">
              <a:sym typeface="+mn-ea"/>
            </a:endParaRPr>
          </a:p>
        </p:txBody>
      </p:sp>
      <p:sp>
        <p:nvSpPr>
          <p:cNvPr id="4" name="内容占位符 3"/>
          <p:cNvSpPr>
            <a:spLocks noGrp="1"/>
          </p:cNvSpPr>
          <p:nvPr>
            <p:ph sz="half" idx="2"/>
          </p:nvPr>
        </p:nvSpPr>
        <p:spPr>
          <a:xfrm>
            <a:off x="4683920" y="1626121"/>
            <a:ext cx="3962432" cy="4041680"/>
          </a:xfrm>
        </p:spPr>
        <p:txBody>
          <a:bodyPr>
            <a:noAutofit/>
          </a:bodyPr>
          <a:lstStyle>
            <a:lvl1pPr>
              <a:defRPr sz="1200" baseline="0">
                <a:solidFill>
                  <a:schemeClr val="tx1">
                    <a:lumMod val="75000"/>
                    <a:lumOff val="25000"/>
                  </a:schemeClr>
                </a:solidFill>
                <a:latin typeface="Arial" panose="020B0604020202020204" pitchFamily="34" charset="0"/>
                <a:ea typeface="微软雅黑" panose="020B0503020204020204" charset="-122"/>
              </a:defRPr>
            </a:lvl1pPr>
            <a:lvl2pPr>
              <a:defRPr sz="1200" baseline="0">
                <a:solidFill>
                  <a:schemeClr val="tx1">
                    <a:lumMod val="75000"/>
                    <a:lumOff val="25000"/>
                  </a:schemeClr>
                </a:solidFill>
                <a:latin typeface="Arial" panose="020B0604020202020204" pitchFamily="34" charset="0"/>
                <a:ea typeface="微软雅黑" panose="020B0503020204020204" charset="-122"/>
              </a:defRPr>
            </a:lvl2pPr>
            <a:lvl3pPr>
              <a:defRPr sz="1200" baseline="0">
                <a:solidFill>
                  <a:schemeClr val="tx1">
                    <a:lumMod val="75000"/>
                    <a:lumOff val="25000"/>
                  </a:schemeClr>
                </a:solidFill>
                <a:latin typeface="Arial" panose="020B0604020202020204" pitchFamily="34" charset="0"/>
                <a:ea typeface="微软雅黑" panose="020B0503020204020204" charset="-122"/>
              </a:defRPr>
            </a:lvl3pPr>
            <a:lvl4pPr>
              <a:defRPr sz="1200" baseline="0">
                <a:solidFill>
                  <a:schemeClr val="tx1">
                    <a:lumMod val="75000"/>
                    <a:lumOff val="25000"/>
                  </a:schemeClr>
                </a:solidFill>
                <a:latin typeface="Arial" panose="020B0604020202020204" pitchFamily="34" charset="0"/>
                <a:ea typeface="微软雅黑" panose="020B0503020204020204" charset="-122"/>
              </a:defRPr>
            </a:lvl4pPr>
            <a:lvl5pPr>
              <a:defRPr sz="1200"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7" name="灯片编号占位符 6"/>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502447" y="1000133"/>
            <a:ext cx="3962432" cy="285752"/>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502444" y="2023369"/>
            <a:ext cx="3962400" cy="3701064"/>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4676812" y="1000133"/>
            <a:ext cx="3962432" cy="285752"/>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4676812" y="2023369"/>
            <a:ext cx="3962432" cy="3701064"/>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9" name="灯片编号占位符 8"/>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4" name="灯片编号占位符 3"/>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47"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502447" y="1626121"/>
            <a:ext cx="3962432" cy="404168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4679194" y="1626121"/>
            <a:ext cx="3962432" cy="4041680"/>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7" name="灯片编号占位符 6"/>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928351" y="1626121"/>
            <a:ext cx="713238" cy="4041680"/>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502444" y="1626113"/>
            <a:ext cx="7371076" cy="4041680"/>
          </a:xfrm>
        </p:spPr>
        <p:txBody>
          <a:bodyPr vert="eaVert"/>
          <a:lstStyle>
            <a:lvl1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502447" y="1626121"/>
            <a:ext cx="8139178" cy="4041680"/>
          </a:xfrm>
        </p:spPr>
        <p:txBody>
          <a:bodyPr/>
          <a:lstStyle>
            <a:lvl1pPr>
              <a:defRPr baseline="0">
                <a:solidFill>
                  <a:schemeClr val="tx1">
                    <a:lumMod val="75000"/>
                    <a:lumOff val="25000"/>
                  </a:schemeClr>
                </a:solidFill>
                <a:latin typeface="Arial" panose="020B0604020202020204" pitchFamily="34" charset="0"/>
              </a:defRPr>
            </a:lvl1pPr>
            <a:lvl2pPr>
              <a:defRPr baseline="0">
                <a:solidFill>
                  <a:schemeClr val="tx1">
                    <a:lumMod val="75000"/>
                    <a:lumOff val="25000"/>
                  </a:schemeClr>
                </a:solidFill>
                <a:latin typeface="Arial" panose="020B0604020202020204" pitchFamily="34" charset="0"/>
              </a:defRPr>
            </a:lvl2pPr>
            <a:lvl3pPr>
              <a:defRPr baseline="0">
                <a:solidFill>
                  <a:schemeClr val="tx1">
                    <a:lumMod val="75000"/>
                    <a:lumOff val="25000"/>
                  </a:schemeClr>
                </a:solidFill>
                <a:latin typeface="Arial" panose="020B0604020202020204" pitchFamily="34" charset="0"/>
              </a:defRPr>
            </a:lvl3pPr>
            <a:lvl4pPr>
              <a:defRPr baseline="0">
                <a:solidFill>
                  <a:schemeClr val="tx1">
                    <a:lumMod val="75000"/>
                    <a:lumOff val="25000"/>
                  </a:schemeClr>
                </a:solidFill>
                <a:latin typeface="Arial" panose="020B0604020202020204" pitchFamily="34" charset="0"/>
              </a:defRPr>
            </a:lvl4pPr>
            <a:lvl5pPr>
              <a:defRPr baseline="0">
                <a:solidFill>
                  <a:schemeClr val="tx1">
                    <a:lumMod val="75000"/>
                    <a:lumOff val="25000"/>
                  </a:schemeClr>
                </a:solidFill>
                <a:latin typeface="Arial" panose="020B0604020202020204" pitchFamily="34" charset="0"/>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00025" y="1017588"/>
            <a:ext cx="8761413" cy="4227513"/>
          </a:xfrm>
          <a:prstGeom prst="rect">
            <a:avLst/>
          </a:prstGeom>
          <a:solidFill>
            <a:schemeClr val="tx2"/>
          </a:solidFill>
          <a:ln w="28575"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9" name="矩形 8"/>
          <p:cNvSpPr/>
          <p:nvPr userDrawn="1">
            <p:custDataLst>
              <p:tags r:id="rId3"/>
            </p:custDataLst>
          </p:nvPr>
        </p:nvSpPr>
        <p:spPr>
          <a:xfrm>
            <a:off x="1066800" y="4065588"/>
            <a:ext cx="3962400" cy="9525"/>
          </a:xfrm>
          <a:prstGeom prst="rect">
            <a:avLst/>
          </a:prstGeom>
          <a:solidFill>
            <a:schemeClr val="accent1">
              <a:lumMod val="5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7" name="任意形状 8"/>
          <p:cNvSpPr/>
          <p:nvPr userDrawn="1">
            <p:custDataLst>
              <p:tags r:id="rId4"/>
            </p:custDataLst>
          </p:nvPr>
        </p:nvSpPr>
        <p:spPr>
          <a:xfrm>
            <a:off x="7110413" y="612775"/>
            <a:ext cx="1849438" cy="18034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8" name="任意形状 9"/>
          <p:cNvSpPr/>
          <p:nvPr userDrawn="1">
            <p:custDataLst>
              <p:tags r:id="rId5"/>
            </p:custDataLst>
          </p:nvPr>
        </p:nvSpPr>
        <p:spPr>
          <a:xfrm rot="10800000">
            <a:off x="195263" y="4343400"/>
            <a:ext cx="1416050" cy="13795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99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990599" y="2577631"/>
            <a:ext cx="4990201" cy="1205503"/>
          </a:xfrm>
        </p:spPr>
        <p:txBody>
          <a:bodyPr vert="horz" lIns="91440" tIns="45720" rIns="91440" bIns="0" rtlCol="0" anchor="b" anchorCtr="0">
            <a:normAutofit/>
          </a:bodyPr>
          <a:lstStyle>
            <a:lvl1pPr marL="0" marR="0" algn="l" defTabSz="914400" rtl="0" eaLnBrk="1" fontAlgn="auto" latinLnBrk="0" hangingPunct="1">
              <a:lnSpc>
                <a:spcPct val="100000"/>
              </a:lnSpc>
              <a:buNone/>
              <a:defRPr kumimoji="0" lang="zh-CN" altLang="en-US" sz="7200" b="1" i="0" u="none" strike="noStrike" kern="1200" cap="none" spc="6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6"/>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7"/>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8"/>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7" name="任意形状 8"/>
          <p:cNvSpPr/>
          <p:nvPr userDrawn="1">
            <p:custDataLst>
              <p:tags r:id="rId2"/>
            </p:custDataLst>
          </p:nvPr>
        </p:nvSpPr>
        <p:spPr>
          <a:xfrm>
            <a:off x="7294563" y="0"/>
            <a:ext cx="1849438" cy="24034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3"/>
            </p:custDataLst>
          </p:nvPr>
        </p:nvSpPr>
        <p:spPr>
          <a:xfrm rot="10800000">
            <a:off x="0" y="5480050"/>
            <a:ext cx="1058863" cy="137795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502411" y="498476"/>
            <a:ext cx="8139178" cy="331473"/>
          </a:xfrm>
        </p:spPr>
        <p:txBody>
          <a:bodyPr>
            <a:normAutofit/>
          </a:bodyPr>
          <a:lstStyle>
            <a:lvl1pPr>
              <a:defRPr baseline="0">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914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8" name="矩形 7"/>
          <p:cNvSpPr/>
          <p:nvPr userDrawn="1">
            <p:custDataLst>
              <p:tags r:id="rId3"/>
            </p:custDataLst>
          </p:nvPr>
        </p:nvSpPr>
        <p:spPr>
          <a:xfrm>
            <a:off x="219075" y="304800"/>
            <a:ext cx="8705850" cy="6248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title" hasCustomPrompt="1"/>
          </p:nvPr>
        </p:nvSpPr>
        <p:spPr>
          <a:xfrm>
            <a:off x="961200" y="1339650"/>
            <a:ext cx="7219800" cy="542700"/>
          </a:xfrm>
        </p:spPr>
        <p:txBody>
          <a:bodyPr anchor="ctr">
            <a:normAutofit/>
          </a:bodyPr>
          <a:lstStyle>
            <a:lvl1pPr>
              <a:defRPr sz="24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960835" y="2594250"/>
            <a:ext cx="7219950" cy="2583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3617913" cy="6865938"/>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dirty="0">
              <a:sym typeface="+mn-ea"/>
            </a:endParaRPr>
          </a:p>
        </p:txBody>
      </p:sp>
      <p:sp>
        <p:nvSpPr>
          <p:cNvPr id="6" name="任意形状 8"/>
          <p:cNvSpPr/>
          <p:nvPr userDrawn="1">
            <p:custDataLst>
              <p:tags r:id="rId3"/>
            </p:custDataLst>
          </p:nvPr>
        </p:nvSpPr>
        <p:spPr>
          <a:xfrm rot="16200000">
            <a:off x="0" y="3175"/>
            <a:ext cx="1741488" cy="12747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任意形状 9"/>
          <p:cNvSpPr/>
          <p:nvPr userDrawn="1">
            <p:custDataLst>
              <p:tags r:id="rId4"/>
            </p:custDataLst>
          </p:nvPr>
        </p:nvSpPr>
        <p:spPr>
          <a:xfrm rot="10800000">
            <a:off x="0" y="5913438"/>
            <a:ext cx="731838" cy="9525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437400" y="880650"/>
            <a:ext cx="2970000" cy="661500"/>
          </a:xfrm>
        </p:spPr>
        <p:txBody>
          <a:bodyPr anchor="ctr">
            <a:normAutofit/>
          </a:bodyPr>
          <a:lstStyle>
            <a:lvl1pPr>
              <a:defRPr sz="27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440100" y="2275650"/>
            <a:ext cx="2967300" cy="3069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3825900" y="1405930"/>
            <a:ext cx="4860000" cy="3815953"/>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9144000" cy="2663825"/>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8" name="任意形状 9"/>
          <p:cNvSpPr/>
          <p:nvPr userDrawn="1">
            <p:custDataLst>
              <p:tags r:id="rId3"/>
            </p:custDataLst>
          </p:nvPr>
        </p:nvSpPr>
        <p:spPr>
          <a:xfrm rot="16200000">
            <a:off x="-1587" y="0"/>
            <a:ext cx="1243013" cy="9096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4"/>
            </p:custDataLst>
          </p:nvPr>
        </p:nvSpPr>
        <p:spPr>
          <a:xfrm>
            <a:off x="7758113" y="0"/>
            <a:ext cx="138588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9000" y="859500"/>
            <a:ext cx="8232300" cy="469800"/>
          </a:xfrm>
        </p:spPr>
        <p:txBody>
          <a:bodyPr anchor="ctr">
            <a:normAutofit/>
          </a:bodyPr>
          <a:lstStyle>
            <a:lvl1pPr algn="ctr">
              <a:defRPr sz="27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459000" y="1763100"/>
            <a:ext cx="8231981" cy="621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459581" y="3236850"/>
            <a:ext cx="8224200" cy="25731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3175" y="5029200"/>
            <a:ext cx="9144000" cy="18288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10" name="任意形状 9"/>
          <p:cNvSpPr/>
          <p:nvPr userDrawn="1">
            <p:custDataLst>
              <p:tags r:id="rId3"/>
            </p:custDataLst>
          </p:nvPr>
        </p:nvSpPr>
        <p:spPr>
          <a:xfrm rot="10800000">
            <a:off x="3175" y="5905500"/>
            <a:ext cx="731838" cy="9525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3600" y="740250"/>
            <a:ext cx="8232300" cy="423900"/>
          </a:xfrm>
        </p:spPr>
        <p:txBody>
          <a:bodyPr anchor="ctr">
            <a:normAutofit/>
          </a:bodyPr>
          <a:lstStyle>
            <a:lvl1pPr algn="ctr">
              <a:defRPr sz="24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53628" y="2082600"/>
            <a:ext cx="8243100" cy="24084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文本占位符 8"/>
          <p:cNvSpPr>
            <a:spLocks noGrp="1"/>
          </p:cNvSpPr>
          <p:nvPr>
            <p:ph type="body" sz="quarter" idx="14"/>
          </p:nvPr>
        </p:nvSpPr>
        <p:spPr>
          <a:xfrm>
            <a:off x="445500" y="5306850"/>
            <a:ext cx="8251200" cy="7587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3175"/>
            <a:ext cx="9144000" cy="9144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p:nvPr>
        </p:nvSpPr>
        <p:spPr>
          <a:xfrm>
            <a:off x="434816" y="258207"/>
            <a:ext cx="8278178" cy="391001"/>
          </a:xfrm>
        </p:spPr>
        <p:txBody>
          <a:bodyPr>
            <a:noAutofit/>
          </a:bodyPr>
          <a:lstStyle>
            <a:lvl1pPr>
              <a:defRPr sz="21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34700" y="2025000"/>
            <a:ext cx="40068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4681800" y="2025000"/>
            <a:ext cx="40257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11" name="文本占位符 10"/>
          <p:cNvSpPr>
            <a:spLocks noGrp="1"/>
          </p:cNvSpPr>
          <p:nvPr>
            <p:ph type="body" sz="quarter" idx="15"/>
          </p:nvPr>
        </p:nvSpPr>
        <p:spPr>
          <a:xfrm>
            <a:off x="429300" y="4914450"/>
            <a:ext cx="40068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4689900" y="4910850"/>
            <a:ext cx="40257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6388"/>
            <a:ext cx="9144000" cy="37052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hasCustomPrompt="1"/>
          </p:nvPr>
        </p:nvSpPr>
        <p:spPr>
          <a:xfrm>
            <a:off x="1142100" y="1637550"/>
            <a:ext cx="6858000" cy="1790100"/>
          </a:xfrm>
        </p:spPr>
        <p:txBody>
          <a:bodyPr anchor="b">
            <a:normAutofit/>
          </a:bodyPr>
          <a:lstStyle>
            <a:lvl1pPr algn="ctr">
              <a:defRPr sz="45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141810" y="4069800"/>
            <a:ext cx="6858000" cy="1242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5" name="页脚占位符 4"/>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206375" y="1098550"/>
            <a:ext cx="8761413" cy="2947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8" name="任意形状 8"/>
          <p:cNvSpPr/>
          <p:nvPr userDrawn="1">
            <p:custDataLst>
              <p:tags r:id="rId3"/>
            </p:custDataLst>
          </p:nvPr>
        </p:nvSpPr>
        <p:spPr>
          <a:xfrm>
            <a:off x="7118350" y="1098550"/>
            <a:ext cx="1847850"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99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9" name="任意形状 9"/>
          <p:cNvSpPr/>
          <p:nvPr userDrawn="1">
            <p:custDataLst>
              <p:tags r:id="rId4"/>
            </p:custDataLst>
          </p:nvPr>
        </p:nvSpPr>
        <p:spPr>
          <a:xfrm rot="10800000">
            <a:off x="195263" y="2665413"/>
            <a:ext cx="1416050" cy="138112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矩形 9"/>
          <p:cNvSpPr/>
          <p:nvPr userDrawn="1">
            <p:custDataLst>
              <p:tags r:id="rId5"/>
            </p:custDataLst>
          </p:nvPr>
        </p:nvSpPr>
        <p:spPr>
          <a:xfrm>
            <a:off x="7104063" y="5548313"/>
            <a:ext cx="13493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1" name="矩形 10"/>
          <p:cNvSpPr/>
          <p:nvPr userDrawn="1">
            <p:custDataLst>
              <p:tags r:id="rId6"/>
            </p:custDataLst>
          </p:nvPr>
        </p:nvSpPr>
        <p:spPr>
          <a:xfrm flipV="1">
            <a:off x="563563" y="5586413"/>
            <a:ext cx="5365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2" name="矩形 11"/>
          <p:cNvSpPr/>
          <p:nvPr userDrawn="1">
            <p:custDataLst>
              <p:tags r:id="rId7"/>
            </p:custDataLst>
          </p:nvPr>
        </p:nvSpPr>
        <p:spPr>
          <a:xfrm>
            <a:off x="1166813" y="5588000"/>
            <a:ext cx="666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3" name="矩形 12"/>
          <p:cNvSpPr/>
          <p:nvPr userDrawn="1">
            <p:custDataLst>
              <p:tags r:id="rId8"/>
            </p:custDataLst>
          </p:nvPr>
        </p:nvSpPr>
        <p:spPr>
          <a:xfrm>
            <a:off x="1298575" y="5588000"/>
            <a:ext cx="190500"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ctrTitle" hasCustomPrompt="1"/>
          </p:nvPr>
        </p:nvSpPr>
        <p:spPr>
          <a:xfrm>
            <a:off x="662733" y="1464095"/>
            <a:ext cx="6858000" cy="1422559"/>
          </a:xfrm>
        </p:spPr>
        <p:txBody>
          <a:bodyPr lIns="91440" tIns="45720" rIns="91440" bIns="0" anchor="b" anchorCtr="0">
            <a:normAutofit/>
          </a:bodyPr>
          <a:lstStyle>
            <a:lvl1pPr algn="l">
              <a:defRPr sz="6600" b="1" spc="600" baseline="0">
                <a:latin typeface="Arial" panose="020B0604020202020204" pitchFamily="34" charset="0"/>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662732" y="3120390"/>
            <a:ext cx="6858000" cy="667703"/>
          </a:xfrm>
        </p:spPr>
        <p:txBody>
          <a:bodyPr lIns="91440" tIns="0" rIns="91440" bIns="45720">
            <a:normAutofit/>
          </a:bodyPr>
          <a:lstStyle>
            <a:lvl1pPr marL="0" indent="0" algn="l" eaLnBrk="1" fontAlgn="auto" latinLnBrk="0" hangingPunct="1">
              <a:lnSpc>
                <a:spcPct val="100000"/>
              </a:lnSpc>
              <a:buNone/>
              <a:defRPr sz="2400" u="none" strike="noStrike" kern="1200" cap="none" spc="200" normalizeH="0" baseline="0">
                <a:solidFill>
                  <a:schemeClr val="tx1">
                    <a:lumMod val="75000"/>
                    <a:lumOff val="2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662733" y="4645075"/>
            <a:ext cx="2524073" cy="434743"/>
          </a:xfrm>
        </p:spPr>
        <p:txBody>
          <a:bodyPr lIns="91440" tIns="45720" rIns="91440" bIns="45720">
            <a:normAutofit/>
          </a:bodyPr>
          <a:lstStyle>
            <a:lvl1pPr marL="0" indent="0">
              <a:buNone/>
              <a:defRPr sz="2400" baseline="0">
                <a:solidFill>
                  <a:schemeClr val="accent1"/>
                </a:solidFill>
                <a:latin typeface="Arial" panose="020B0604020202020204" pitchFamily="34" charset="0"/>
              </a:defRPr>
            </a:lvl1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9"/>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10"/>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11"/>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502412" y="1571631"/>
            <a:ext cx="8139178" cy="404168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5713413"/>
            <a:ext cx="9186863" cy="2873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3507581" y="2402068"/>
            <a:ext cx="4682831" cy="691516"/>
          </a:xfrm>
        </p:spPr>
        <p:txBody>
          <a:bodyPr lIns="91440" tIns="45720" rIns="91440" bIns="0" anchor="b" anchorCtr="0">
            <a:normAutofit/>
          </a:bodyPr>
          <a:lstStyle>
            <a:lvl1pPr>
              <a:defRPr sz="5400" u="none" strike="noStrike" kern="1200" cap="none" spc="300" normalizeH="0" baseline="0">
                <a:solidFill>
                  <a:schemeClr val="accent1"/>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3" name="文本占位符 2"/>
          <p:cNvSpPr>
            <a:spLocks noGrp="1"/>
          </p:cNvSpPr>
          <p:nvPr>
            <p:ph type="body" idx="1" hasCustomPrompt="1"/>
          </p:nvPr>
        </p:nvSpPr>
        <p:spPr>
          <a:xfrm>
            <a:off x="3507581" y="3184197"/>
            <a:ext cx="4682831" cy="1050755"/>
          </a:xfrm>
        </p:spPr>
        <p:txBody>
          <a:bodyPr lIns="91440" tIns="0" rIns="91440" bIns="45720">
            <a:normAutofit/>
          </a:bodyPr>
          <a:lstStyle>
            <a:lvl1pPr marL="0" indent="0" eaLnBrk="1" fontAlgn="auto" latinLnBrk="0" hangingPunct="1">
              <a:buNone/>
              <a:defRPr kumimoji="0" lang="zh-CN" altLang="en-US" sz="1800" b="0" i="0" u="none" strike="noStrike" kern="1200" cap="none" spc="150" normalizeH="0" baseline="0" noProof="1">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dirty="0"/>
              <a:t>单击此处编辑文本</a:t>
            </a:r>
            <a:endParaRPr lang="zh-CN" altLang="en-US" strike="noStrike" noProof="1" dirty="0"/>
          </a:p>
        </p:txBody>
      </p:sp>
      <p:sp>
        <p:nvSpPr>
          <p:cNvPr id="4" name="日期占位符 3"/>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sz="half" idx="1"/>
          </p:nvPr>
        </p:nvSpPr>
        <p:spPr>
          <a:xfrm>
            <a:off x="507210" y="1571631"/>
            <a:ext cx="3962432" cy="404168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a:sym typeface="+mn-ea"/>
              </a:rPr>
              <a:t>单击此处编辑母版文本样式</a:t>
            </a:r>
            <a:endParaRPr strike="noStrike" noProof="1">
              <a:sym typeface="+mn-ea"/>
            </a:endParaRPr>
          </a:p>
          <a:p>
            <a:pPr lvl="1" fontAlgn="auto"/>
            <a:r>
              <a:rPr strike="noStrike" noProof="1">
                <a:sym typeface="+mn-ea"/>
              </a:rPr>
              <a:t>第二级</a:t>
            </a:r>
            <a:endParaRPr strike="noStrike" noProof="1">
              <a:sym typeface="+mn-ea"/>
            </a:endParaRPr>
          </a:p>
          <a:p>
            <a:pPr lvl="2" fontAlgn="auto"/>
            <a:r>
              <a:rPr strike="noStrike" noProof="1">
                <a:sym typeface="+mn-ea"/>
              </a:rPr>
              <a:t>第三级</a:t>
            </a:r>
            <a:endParaRPr strike="noStrike" noProof="1">
              <a:sym typeface="+mn-ea"/>
            </a:endParaRPr>
          </a:p>
          <a:p>
            <a:pPr lvl="3" fontAlgn="auto"/>
            <a:r>
              <a:rPr strike="noStrike" noProof="1">
                <a:sym typeface="+mn-ea"/>
              </a:rPr>
              <a:t>第四级</a:t>
            </a:r>
            <a:endParaRPr strike="noStrike" noProof="1">
              <a:sym typeface="+mn-ea"/>
            </a:endParaRPr>
          </a:p>
          <a:p>
            <a:pPr lvl="4" fontAlgn="auto"/>
            <a:r>
              <a:rPr strike="noStrike" noProof="1">
                <a:sym typeface="+mn-ea"/>
              </a:rPr>
              <a:t>第五级</a:t>
            </a:r>
            <a:endParaRPr strike="noStrike" noProof="1">
              <a:sym typeface="+mn-ea"/>
            </a:endParaRPr>
          </a:p>
        </p:txBody>
      </p:sp>
      <p:sp>
        <p:nvSpPr>
          <p:cNvPr id="4" name="内容占位符 3"/>
          <p:cNvSpPr>
            <a:spLocks noGrp="1"/>
          </p:cNvSpPr>
          <p:nvPr>
            <p:ph sz="half" idx="2"/>
          </p:nvPr>
        </p:nvSpPr>
        <p:spPr>
          <a:xfrm>
            <a:off x="4683920" y="1571631"/>
            <a:ext cx="3962432" cy="4041680"/>
          </a:xfrm>
        </p:spPr>
        <p:txBody>
          <a:bodyPr>
            <a:noAutofit/>
          </a:bodyPr>
          <a:lstStyle>
            <a:lvl1pPr>
              <a:defRPr sz="1600" baseline="0">
                <a:solidFill>
                  <a:schemeClr val="tx1">
                    <a:lumMod val="75000"/>
                    <a:lumOff val="25000"/>
                  </a:schemeClr>
                </a:solidFill>
                <a:latin typeface="Arial" panose="020B0604020202020204" pitchFamily="34" charset="0"/>
                <a:ea typeface="微软雅黑" panose="020B0503020204020204" charset="-122"/>
              </a:defRPr>
            </a:lvl1pPr>
            <a:lvl2pPr>
              <a:defRPr sz="1600" baseline="0">
                <a:solidFill>
                  <a:schemeClr val="tx1">
                    <a:lumMod val="75000"/>
                    <a:lumOff val="25000"/>
                  </a:schemeClr>
                </a:solidFill>
                <a:latin typeface="Arial" panose="020B0604020202020204" pitchFamily="34" charset="0"/>
                <a:ea typeface="微软雅黑" panose="020B0503020204020204" charset="-122"/>
              </a:defRPr>
            </a:lvl2pPr>
            <a:lvl3pPr>
              <a:defRPr sz="1600" baseline="0">
                <a:solidFill>
                  <a:schemeClr val="tx1">
                    <a:lumMod val="75000"/>
                    <a:lumOff val="25000"/>
                  </a:schemeClr>
                </a:solidFill>
                <a:latin typeface="Arial" panose="020B0604020202020204" pitchFamily="34" charset="0"/>
                <a:ea typeface="微软雅黑" panose="020B0503020204020204" charset="-122"/>
              </a:defRPr>
            </a:lvl3pPr>
            <a:lvl4pPr>
              <a:defRPr sz="1600" baseline="0">
                <a:solidFill>
                  <a:schemeClr val="tx1">
                    <a:lumMod val="75000"/>
                    <a:lumOff val="25000"/>
                  </a:schemeClr>
                </a:solidFill>
                <a:latin typeface="Arial" panose="020B0604020202020204" pitchFamily="34" charset="0"/>
                <a:ea typeface="微软雅黑" panose="020B0503020204020204" charset="-122"/>
              </a:defRPr>
            </a:lvl4pPr>
            <a:lvl5pPr>
              <a:defRPr sz="1600"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7" name="灯片编号占位符 6"/>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502448" y="1571631"/>
            <a:ext cx="3962432" cy="285752"/>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502444" y="1912144"/>
            <a:ext cx="3962400" cy="370106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4676813" y="1571631"/>
            <a:ext cx="3962432" cy="285752"/>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4676813" y="1912144"/>
            <a:ext cx="3962432" cy="370106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9" name="灯片编号占位符 8"/>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4" name="灯片编号占位符 3"/>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48"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502448" y="1571631"/>
            <a:ext cx="3962432" cy="404168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4679194" y="1571631"/>
            <a:ext cx="3962432" cy="404168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7" name="灯片编号占位符 6"/>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928351" y="1571631"/>
            <a:ext cx="713238" cy="4041680"/>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502444" y="1571625"/>
            <a:ext cx="7371076" cy="4041680"/>
          </a:xfrm>
        </p:spPr>
        <p:txBody>
          <a:bodyPr vert="eaVert"/>
          <a:lstStyle>
            <a:lvl1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502448" y="1571631"/>
            <a:ext cx="8139178" cy="4041680"/>
          </a:xfrm>
        </p:spPr>
        <p:txBody>
          <a:bodyPr/>
          <a:lstStyle>
            <a:lvl1pPr>
              <a:defRPr baseline="0">
                <a:solidFill>
                  <a:schemeClr val="tx1">
                    <a:lumMod val="75000"/>
                    <a:lumOff val="25000"/>
                  </a:schemeClr>
                </a:solidFill>
                <a:latin typeface="Arial" panose="020B0604020202020204" pitchFamily="34" charset="0"/>
              </a:defRPr>
            </a:lvl1pPr>
            <a:lvl2pPr>
              <a:defRPr baseline="0">
                <a:solidFill>
                  <a:schemeClr val="tx1">
                    <a:lumMod val="75000"/>
                    <a:lumOff val="25000"/>
                  </a:schemeClr>
                </a:solidFill>
                <a:latin typeface="Arial" panose="020B0604020202020204" pitchFamily="34" charset="0"/>
              </a:defRPr>
            </a:lvl2pPr>
            <a:lvl3pPr>
              <a:defRPr baseline="0">
                <a:solidFill>
                  <a:schemeClr val="tx1">
                    <a:lumMod val="75000"/>
                    <a:lumOff val="25000"/>
                  </a:schemeClr>
                </a:solidFill>
                <a:latin typeface="Arial" panose="020B0604020202020204" pitchFamily="34" charset="0"/>
              </a:defRPr>
            </a:lvl3pPr>
            <a:lvl4pPr>
              <a:defRPr baseline="0">
                <a:solidFill>
                  <a:schemeClr val="tx1">
                    <a:lumMod val="75000"/>
                    <a:lumOff val="25000"/>
                  </a:schemeClr>
                </a:solidFill>
                <a:latin typeface="Arial" panose="020B0604020202020204" pitchFamily="34" charset="0"/>
              </a:defRPr>
            </a:lvl4pPr>
            <a:lvl5pPr>
              <a:defRPr baseline="0">
                <a:solidFill>
                  <a:schemeClr val="tx1">
                    <a:lumMod val="75000"/>
                    <a:lumOff val="25000"/>
                  </a:schemeClr>
                </a:solidFill>
                <a:latin typeface="Arial" panose="020B0604020202020204" pitchFamily="34" charset="0"/>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00025" y="1092200"/>
            <a:ext cx="8761413" cy="4225925"/>
          </a:xfrm>
          <a:prstGeom prst="rect">
            <a:avLst/>
          </a:prstGeom>
          <a:solidFill>
            <a:schemeClr val="tx2"/>
          </a:solidFill>
          <a:ln w="28575"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9" name="矩形 8"/>
          <p:cNvSpPr/>
          <p:nvPr userDrawn="1">
            <p:custDataLst>
              <p:tags r:id="rId3"/>
            </p:custDataLst>
          </p:nvPr>
        </p:nvSpPr>
        <p:spPr>
          <a:xfrm>
            <a:off x="1066800" y="3905250"/>
            <a:ext cx="3962400" cy="9525"/>
          </a:xfrm>
          <a:prstGeom prst="rect">
            <a:avLst/>
          </a:prstGeom>
          <a:solidFill>
            <a:schemeClr val="accent1">
              <a:lumMod val="5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7" name="任意形状 8"/>
          <p:cNvSpPr/>
          <p:nvPr userDrawn="1">
            <p:custDataLst>
              <p:tags r:id="rId4"/>
            </p:custDataLst>
          </p:nvPr>
        </p:nvSpPr>
        <p:spPr>
          <a:xfrm>
            <a:off x="7110413" y="1092200"/>
            <a:ext cx="184943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8" name="任意形状 9"/>
          <p:cNvSpPr/>
          <p:nvPr userDrawn="1">
            <p:custDataLst>
              <p:tags r:id="rId5"/>
            </p:custDataLst>
          </p:nvPr>
        </p:nvSpPr>
        <p:spPr>
          <a:xfrm rot="10800000">
            <a:off x="195263" y="3941763"/>
            <a:ext cx="1416050" cy="138112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99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990599" y="2639786"/>
            <a:ext cx="4990201" cy="1205503"/>
          </a:xfrm>
        </p:spPr>
        <p:txBody>
          <a:bodyPr vert="horz" lIns="91440" tIns="45720" rIns="91440" bIns="0" rtlCol="0" anchor="b" anchorCtr="0">
            <a:normAutofit/>
          </a:bodyPr>
          <a:lstStyle>
            <a:lvl1pPr marL="0" marR="0" algn="l" defTabSz="914400" rtl="0" eaLnBrk="1" fontAlgn="auto" latinLnBrk="0" hangingPunct="1">
              <a:lnSpc>
                <a:spcPct val="100000"/>
              </a:lnSpc>
              <a:buNone/>
              <a:defRPr kumimoji="0" lang="zh-CN" altLang="en-US" sz="9600" b="1" i="0" u="none" strike="noStrike" kern="1200" cap="none" spc="6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6"/>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7"/>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8"/>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7" name="任意形状 8"/>
          <p:cNvSpPr/>
          <p:nvPr userDrawn="1">
            <p:custDataLst>
              <p:tags r:id="rId2"/>
            </p:custDataLst>
          </p:nvPr>
        </p:nvSpPr>
        <p:spPr>
          <a:xfrm>
            <a:off x="7294563" y="857250"/>
            <a:ext cx="184943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3"/>
            </p:custDataLst>
          </p:nvPr>
        </p:nvSpPr>
        <p:spPr>
          <a:xfrm rot="10800000">
            <a:off x="0" y="4967288"/>
            <a:ext cx="1058863" cy="10334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p:txBody>
          <a:bodyPr>
            <a:normAutofit/>
          </a:bodyPr>
          <a:lstStyle>
            <a:lvl1pPr>
              <a:defRPr baseline="0">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85725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8" name="矩形 7"/>
          <p:cNvSpPr/>
          <p:nvPr userDrawn="1">
            <p:custDataLst>
              <p:tags r:id="rId3"/>
            </p:custDataLst>
          </p:nvPr>
        </p:nvSpPr>
        <p:spPr>
          <a:xfrm>
            <a:off x="219075" y="1085850"/>
            <a:ext cx="8705850" cy="46863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title" hasCustomPrompt="1"/>
          </p:nvPr>
        </p:nvSpPr>
        <p:spPr>
          <a:xfrm>
            <a:off x="961200" y="1794150"/>
            <a:ext cx="7219800" cy="542700"/>
          </a:xfrm>
        </p:spPr>
        <p:txBody>
          <a:bodyPr anchor="ctr">
            <a:normAutofit/>
          </a:bodyPr>
          <a:lstStyle>
            <a:lvl1pPr>
              <a:defRPr sz="32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960835" y="2479950"/>
            <a:ext cx="7219950" cy="2583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857250"/>
            <a:ext cx="3617913" cy="514985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dirty="0">
              <a:sym typeface="+mn-ea"/>
            </a:endParaRPr>
          </a:p>
        </p:txBody>
      </p:sp>
      <p:sp>
        <p:nvSpPr>
          <p:cNvPr id="6" name="任意形状 8"/>
          <p:cNvSpPr/>
          <p:nvPr userDrawn="1">
            <p:custDataLst>
              <p:tags r:id="rId3"/>
            </p:custDataLst>
          </p:nvPr>
        </p:nvSpPr>
        <p:spPr>
          <a:xfrm rot="16200000">
            <a:off x="-15875" y="876300"/>
            <a:ext cx="1306513" cy="12747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任意形状 9"/>
          <p:cNvSpPr/>
          <p:nvPr userDrawn="1">
            <p:custDataLst>
              <p:tags r:id="rId4"/>
            </p:custDataLst>
          </p:nvPr>
        </p:nvSpPr>
        <p:spPr>
          <a:xfrm rot="10800000">
            <a:off x="0" y="5292725"/>
            <a:ext cx="731838" cy="7143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437400" y="1435050"/>
            <a:ext cx="2970000" cy="661500"/>
          </a:xfrm>
        </p:spPr>
        <p:txBody>
          <a:bodyPr anchor="ctr">
            <a:normAutofit/>
          </a:bodyPr>
          <a:lstStyle>
            <a:lvl1pPr>
              <a:defRPr sz="36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440100" y="2180250"/>
            <a:ext cx="2967300" cy="3069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3825900" y="1434704"/>
            <a:ext cx="4860000" cy="3815953"/>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857250"/>
            <a:ext cx="9144000" cy="1998663"/>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8" name="任意形状 9"/>
          <p:cNvSpPr/>
          <p:nvPr userDrawn="1">
            <p:custDataLst>
              <p:tags r:id="rId3"/>
            </p:custDataLst>
          </p:nvPr>
        </p:nvSpPr>
        <p:spPr>
          <a:xfrm rot="16200000">
            <a:off x="-13494" y="869156"/>
            <a:ext cx="933450" cy="9096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4"/>
            </p:custDataLst>
          </p:nvPr>
        </p:nvSpPr>
        <p:spPr>
          <a:xfrm>
            <a:off x="7758113" y="857250"/>
            <a:ext cx="1385888" cy="13509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9000" y="1443150"/>
            <a:ext cx="8232300" cy="469800"/>
          </a:xfrm>
        </p:spPr>
        <p:txBody>
          <a:bodyPr anchor="ctr">
            <a:normAutofit/>
          </a:bodyPr>
          <a:lstStyle>
            <a:lvl1pPr algn="ctr">
              <a:defRPr sz="36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459000" y="2101950"/>
            <a:ext cx="8231981" cy="621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459581" y="2963250"/>
            <a:ext cx="8224200" cy="25731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3175" y="4629150"/>
            <a:ext cx="9144000" cy="13716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10" name="任意形状 9"/>
          <p:cNvSpPr/>
          <p:nvPr userDrawn="1">
            <p:custDataLst>
              <p:tags r:id="rId3"/>
            </p:custDataLst>
          </p:nvPr>
        </p:nvSpPr>
        <p:spPr>
          <a:xfrm rot="10800000">
            <a:off x="3175" y="5286375"/>
            <a:ext cx="731838" cy="7143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3600" y="1359450"/>
            <a:ext cx="8232300" cy="423900"/>
          </a:xfrm>
        </p:spPr>
        <p:txBody>
          <a:bodyPr anchor="ctr">
            <a:normAutofit/>
          </a:bodyPr>
          <a:lstStyle>
            <a:lvl1pPr algn="ctr">
              <a:defRPr sz="32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53628" y="2118150"/>
            <a:ext cx="8243100" cy="24084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文本占位符 8"/>
          <p:cNvSpPr>
            <a:spLocks noGrp="1"/>
          </p:cNvSpPr>
          <p:nvPr>
            <p:ph type="body" sz="quarter" idx="14"/>
          </p:nvPr>
        </p:nvSpPr>
        <p:spPr>
          <a:xfrm>
            <a:off x="445500" y="4742550"/>
            <a:ext cx="8251200" cy="7587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854075"/>
            <a:ext cx="9144000" cy="6858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p:nvPr>
        </p:nvSpPr>
        <p:spPr>
          <a:xfrm>
            <a:off x="434816" y="1002030"/>
            <a:ext cx="8278178" cy="391001"/>
          </a:xfrm>
        </p:spPr>
        <p:txBody>
          <a:bodyPr>
            <a:noAutofit/>
          </a:bodyPr>
          <a:lstStyle>
            <a:lvl1pPr>
              <a:defRPr sz="28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34700" y="2104650"/>
            <a:ext cx="40068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4681800" y="2104650"/>
            <a:ext cx="40257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11" name="文本占位符 10"/>
          <p:cNvSpPr>
            <a:spLocks noGrp="1"/>
          </p:cNvSpPr>
          <p:nvPr>
            <p:ph type="body" sz="quarter" idx="15"/>
          </p:nvPr>
        </p:nvSpPr>
        <p:spPr>
          <a:xfrm>
            <a:off x="429300" y="4469850"/>
            <a:ext cx="40068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4689900" y="4467150"/>
            <a:ext cx="40257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6388"/>
            <a:ext cx="9144000" cy="37052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hasCustomPrompt="1"/>
          </p:nvPr>
        </p:nvSpPr>
        <p:spPr>
          <a:xfrm>
            <a:off x="1142100" y="1861650"/>
            <a:ext cx="6858000" cy="1790100"/>
          </a:xfrm>
        </p:spPr>
        <p:txBody>
          <a:bodyPr anchor="b">
            <a:normAutofit/>
          </a:bodyPr>
          <a:lstStyle>
            <a:lvl1pPr algn="ctr">
              <a:defRPr sz="60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141810" y="3754350"/>
            <a:ext cx="6858000" cy="1242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206375" y="1098550"/>
            <a:ext cx="8761413" cy="2947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8" name="任意形状 8"/>
          <p:cNvSpPr/>
          <p:nvPr userDrawn="1">
            <p:custDataLst>
              <p:tags r:id="rId3"/>
            </p:custDataLst>
          </p:nvPr>
        </p:nvSpPr>
        <p:spPr>
          <a:xfrm>
            <a:off x="7118350" y="1098550"/>
            <a:ext cx="1847850"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99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9" name="任意形状 9"/>
          <p:cNvSpPr/>
          <p:nvPr userDrawn="1">
            <p:custDataLst>
              <p:tags r:id="rId4"/>
            </p:custDataLst>
          </p:nvPr>
        </p:nvSpPr>
        <p:spPr>
          <a:xfrm rot="10800000">
            <a:off x="195263" y="2665413"/>
            <a:ext cx="1416050" cy="138112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矩形 9"/>
          <p:cNvSpPr/>
          <p:nvPr userDrawn="1">
            <p:custDataLst>
              <p:tags r:id="rId5"/>
            </p:custDataLst>
          </p:nvPr>
        </p:nvSpPr>
        <p:spPr>
          <a:xfrm>
            <a:off x="7104063" y="5548313"/>
            <a:ext cx="13493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1" name="矩形 10"/>
          <p:cNvSpPr/>
          <p:nvPr userDrawn="1">
            <p:custDataLst>
              <p:tags r:id="rId6"/>
            </p:custDataLst>
          </p:nvPr>
        </p:nvSpPr>
        <p:spPr>
          <a:xfrm flipV="1">
            <a:off x="563563" y="5586413"/>
            <a:ext cx="5365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2" name="矩形 11"/>
          <p:cNvSpPr/>
          <p:nvPr userDrawn="1">
            <p:custDataLst>
              <p:tags r:id="rId7"/>
            </p:custDataLst>
          </p:nvPr>
        </p:nvSpPr>
        <p:spPr>
          <a:xfrm>
            <a:off x="1166813" y="5588000"/>
            <a:ext cx="666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13" name="矩形 12"/>
          <p:cNvSpPr/>
          <p:nvPr userDrawn="1">
            <p:custDataLst>
              <p:tags r:id="rId8"/>
            </p:custDataLst>
          </p:nvPr>
        </p:nvSpPr>
        <p:spPr>
          <a:xfrm>
            <a:off x="1298575" y="5588000"/>
            <a:ext cx="190500"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ctrTitle" hasCustomPrompt="1"/>
          </p:nvPr>
        </p:nvSpPr>
        <p:spPr>
          <a:xfrm>
            <a:off x="662733" y="1464095"/>
            <a:ext cx="6858000" cy="1422559"/>
          </a:xfrm>
        </p:spPr>
        <p:txBody>
          <a:bodyPr lIns="91440" tIns="45720" rIns="91440" bIns="0" anchor="b" anchorCtr="0">
            <a:normAutofit/>
          </a:bodyPr>
          <a:lstStyle>
            <a:lvl1pPr algn="l">
              <a:defRPr sz="6600" b="1" spc="600" baseline="0">
                <a:latin typeface="Arial" panose="020B0604020202020204" pitchFamily="34" charset="0"/>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662732" y="3120390"/>
            <a:ext cx="6858000" cy="667703"/>
          </a:xfrm>
        </p:spPr>
        <p:txBody>
          <a:bodyPr lIns="91440" tIns="0" rIns="91440" bIns="45720">
            <a:normAutofit/>
          </a:bodyPr>
          <a:lstStyle>
            <a:lvl1pPr marL="0" indent="0" algn="l" eaLnBrk="1" fontAlgn="auto" latinLnBrk="0" hangingPunct="1">
              <a:lnSpc>
                <a:spcPct val="100000"/>
              </a:lnSpc>
              <a:buNone/>
              <a:defRPr sz="2400" u="none" strike="noStrike" kern="1200" cap="none" spc="200" normalizeH="0" baseline="0">
                <a:solidFill>
                  <a:schemeClr val="tx1">
                    <a:lumMod val="75000"/>
                    <a:lumOff val="2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662733" y="4645075"/>
            <a:ext cx="2524073" cy="434743"/>
          </a:xfrm>
        </p:spPr>
        <p:txBody>
          <a:bodyPr lIns="91440" tIns="45720" rIns="91440" bIns="45720">
            <a:normAutofit/>
          </a:bodyPr>
          <a:lstStyle>
            <a:lvl1pPr marL="0" indent="0">
              <a:buNone/>
              <a:defRPr sz="2400" baseline="0">
                <a:solidFill>
                  <a:schemeClr val="accent1"/>
                </a:solidFill>
                <a:latin typeface="Arial" panose="020B0604020202020204" pitchFamily="34" charset="0"/>
              </a:defRPr>
            </a:lvl1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9"/>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10"/>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11"/>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502412" y="1571631"/>
            <a:ext cx="8139178" cy="404168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8" name="页脚占位符 7"/>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9" name="灯片编号占位符 8"/>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5713413"/>
            <a:ext cx="9186863" cy="2873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3507581" y="2402068"/>
            <a:ext cx="4682831" cy="691516"/>
          </a:xfrm>
        </p:spPr>
        <p:txBody>
          <a:bodyPr lIns="91440" tIns="45720" rIns="91440" bIns="0" anchor="b" anchorCtr="0">
            <a:normAutofit/>
          </a:bodyPr>
          <a:lstStyle>
            <a:lvl1pPr>
              <a:defRPr sz="5400" u="none" strike="noStrike" kern="1200" cap="none" spc="300" normalizeH="0" baseline="0">
                <a:solidFill>
                  <a:schemeClr val="accent1"/>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3" name="文本占位符 2"/>
          <p:cNvSpPr>
            <a:spLocks noGrp="1"/>
          </p:cNvSpPr>
          <p:nvPr>
            <p:ph type="body" idx="1" hasCustomPrompt="1"/>
          </p:nvPr>
        </p:nvSpPr>
        <p:spPr>
          <a:xfrm>
            <a:off x="3507581" y="3184197"/>
            <a:ext cx="4682831" cy="1050755"/>
          </a:xfrm>
        </p:spPr>
        <p:txBody>
          <a:bodyPr lIns="91440" tIns="0" rIns="91440" bIns="45720">
            <a:normAutofit/>
          </a:bodyPr>
          <a:lstStyle>
            <a:lvl1pPr marL="0" indent="0" eaLnBrk="1" fontAlgn="auto" latinLnBrk="0" hangingPunct="1">
              <a:buNone/>
              <a:defRPr kumimoji="0" lang="zh-CN" altLang="en-US" sz="1800" b="0" i="0" u="none" strike="noStrike" kern="1200" cap="none" spc="150" normalizeH="0" baseline="0" noProof="1">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dirty="0"/>
              <a:t>单击此处编辑文本</a:t>
            </a:r>
            <a:endParaRPr lang="zh-CN" altLang="en-US" strike="noStrike" noProof="1" dirty="0"/>
          </a:p>
        </p:txBody>
      </p:sp>
      <p:sp>
        <p:nvSpPr>
          <p:cNvPr id="4" name="日期占位符 3"/>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sz="half" idx="1"/>
          </p:nvPr>
        </p:nvSpPr>
        <p:spPr>
          <a:xfrm>
            <a:off x="507210" y="1571631"/>
            <a:ext cx="3962432" cy="404168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a:sym typeface="+mn-ea"/>
              </a:rPr>
              <a:t>单击此处编辑母版文本样式</a:t>
            </a:r>
            <a:endParaRPr strike="noStrike" noProof="1">
              <a:sym typeface="+mn-ea"/>
            </a:endParaRPr>
          </a:p>
          <a:p>
            <a:pPr lvl="1" fontAlgn="auto"/>
            <a:r>
              <a:rPr strike="noStrike" noProof="1">
                <a:sym typeface="+mn-ea"/>
              </a:rPr>
              <a:t>第二级</a:t>
            </a:r>
            <a:endParaRPr strike="noStrike" noProof="1">
              <a:sym typeface="+mn-ea"/>
            </a:endParaRPr>
          </a:p>
          <a:p>
            <a:pPr lvl="2" fontAlgn="auto"/>
            <a:r>
              <a:rPr strike="noStrike" noProof="1">
                <a:sym typeface="+mn-ea"/>
              </a:rPr>
              <a:t>第三级</a:t>
            </a:r>
            <a:endParaRPr strike="noStrike" noProof="1">
              <a:sym typeface="+mn-ea"/>
            </a:endParaRPr>
          </a:p>
          <a:p>
            <a:pPr lvl="3" fontAlgn="auto"/>
            <a:r>
              <a:rPr strike="noStrike" noProof="1">
                <a:sym typeface="+mn-ea"/>
              </a:rPr>
              <a:t>第四级</a:t>
            </a:r>
            <a:endParaRPr strike="noStrike" noProof="1">
              <a:sym typeface="+mn-ea"/>
            </a:endParaRPr>
          </a:p>
          <a:p>
            <a:pPr lvl="4" fontAlgn="auto"/>
            <a:r>
              <a:rPr strike="noStrike" noProof="1">
                <a:sym typeface="+mn-ea"/>
              </a:rPr>
              <a:t>第五级</a:t>
            </a:r>
            <a:endParaRPr strike="noStrike" noProof="1">
              <a:sym typeface="+mn-ea"/>
            </a:endParaRPr>
          </a:p>
        </p:txBody>
      </p:sp>
      <p:sp>
        <p:nvSpPr>
          <p:cNvPr id="4" name="内容占位符 3"/>
          <p:cNvSpPr>
            <a:spLocks noGrp="1"/>
          </p:cNvSpPr>
          <p:nvPr>
            <p:ph sz="half" idx="2"/>
          </p:nvPr>
        </p:nvSpPr>
        <p:spPr>
          <a:xfrm>
            <a:off x="4683920" y="1571631"/>
            <a:ext cx="3962432" cy="4041680"/>
          </a:xfrm>
        </p:spPr>
        <p:txBody>
          <a:bodyPr>
            <a:noAutofit/>
          </a:bodyPr>
          <a:lstStyle>
            <a:lvl1pPr>
              <a:defRPr sz="1600" baseline="0">
                <a:solidFill>
                  <a:schemeClr val="tx1">
                    <a:lumMod val="75000"/>
                    <a:lumOff val="25000"/>
                  </a:schemeClr>
                </a:solidFill>
                <a:latin typeface="Arial" panose="020B0604020202020204" pitchFamily="34" charset="0"/>
                <a:ea typeface="微软雅黑" panose="020B0503020204020204" charset="-122"/>
              </a:defRPr>
            </a:lvl1pPr>
            <a:lvl2pPr>
              <a:defRPr sz="1600" baseline="0">
                <a:solidFill>
                  <a:schemeClr val="tx1">
                    <a:lumMod val="75000"/>
                    <a:lumOff val="25000"/>
                  </a:schemeClr>
                </a:solidFill>
                <a:latin typeface="Arial" panose="020B0604020202020204" pitchFamily="34" charset="0"/>
                <a:ea typeface="微软雅黑" panose="020B0503020204020204" charset="-122"/>
              </a:defRPr>
            </a:lvl2pPr>
            <a:lvl3pPr>
              <a:defRPr sz="1600" baseline="0">
                <a:solidFill>
                  <a:schemeClr val="tx1">
                    <a:lumMod val="75000"/>
                    <a:lumOff val="25000"/>
                  </a:schemeClr>
                </a:solidFill>
                <a:latin typeface="Arial" panose="020B0604020202020204" pitchFamily="34" charset="0"/>
                <a:ea typeface="微软雅黑" panose="020B0503020204020204" charset="-122"/>
              </a:defRPr>
            </a:lvl3pPr>
            <a:lvl4pPr>
              <a:defRPr sz="1600" baseline="0">
                <a:solidFill>
                  <a:schemeClr val="tx1">
                    <a:lumMod val="75000"/>
                    <a:lumOff val="25000"/>
                  </a:schemeClr>
                </a:solidFill>
                <a:latin typeface="Arial" panose="020B0604020202020204" pitchFamily="34" charset="0"/>
                <a:ea typeface="微软雅黑" panose="020B0503020204020204" charset="-122"/>
              </a:defRPr>
            </a:lvl4pPr>
            <a:lvl5pPr>
              <a:defRPr sz="1600"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7" name="灯片编号占位符 6"/>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2"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502448" y="1571631"/>
            <a:ext cx="3962432" cy="285752"/>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502444" y="1912144"/>
            <a:ext cx="3962400" cy="370106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4676813" y="1571631"/>
            <a:ext cx="3962432" cy="285752"/>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4676813" y="1912144"/>
            <a:ext cx="3962432" cy="370106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9" name="灯片编号占位符 8"/>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4" name="灯片编号占位符 3"/>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48" y="11896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502448" y="1571631"/>
            <a:ext cx="3962432" cy="404168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4679194" y="1571631"/>
            <a:ext cx="3962432" cy="404168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7" name="灯片编号占位符 6"/>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928351" y="1571631"/>
            <a:ext cx="713238" cy="4041680"/>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502444" y="1571625"/>
            <a:ext cx="7371076" cy="4041680"/>
          </a:xfrm>
        </p:spPr>
        <p:txBody>
          <a:bodyPr vert="eaVert"/>
          <a:lstStyle>
            <a:lvl1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502448" y="1571631"/>
            <a:ext cx="8139178" cy="4041680"/>
          </a:xfrm>
        </p:spPr>
        <p:txBody>
          <a:bodyPr/>
          <a:lstStyle>
            <a:lvl1pPr>
              <a:defRPr baseline="0">
                <a:solidFill>
                  <a:schemeClr val="tx1">
                    <a:lumMod val="75000"/>
                    <a:lumOff val="25000"/>
                  </a:schemeClr>
                </a:solidFill>
                <a:latin typeface="Arial" panose="020B0604020202020204" pitchFamily="34" charset="0"/>
              </a:defRPr>
            </a:lvl1pPr>
            <a:lvl2pPr>
              <a:defRPr baseline="0">
                <a:solidFill>
                  <a:schemeClr val="tx1">
                    <a:lumMod val="75000"/>
                    <a:lumOff val="25000"/>
                  </a:schemeClr>
                </a:solidFill>
                <a:latin typeface="Arial" panose="020B0604020202020204" pitchFamily="34" charset="0"/>
              </a:defRPr>
            </a:lvl2pPr>
            <a:lvl3pPr>
              <a:defRPr baseline="0">
                <a:solidFill>
                  <a:schemeClr val="tx1">
                    <a:lumMod val="75000"/>
                    <a:lumOff val="25000"/>
                  </a:schemeClr>
                </a:solidFill>
                <a:latin typeface="Arial" panose="020B0604020202020204" pitchFamily="34" charset="0"/>
              </a:defRPr>
            </a:lvl3pPr>
            <a:lvl4pPr>
              <a:defRPr baseline="0">
                <a:solidFill>
                  <a:schemeClr val="tx1">
                    <a:lumMod val="75000"/>
                    <a:lumOff val="25000"/>
                  </a:schemeClr>
                </a:solidFill>
                <a:latin typeface="Arial" panose="020B0604020202020204" pitchFamily="34" charset="0"/>
              </a:defRPr>
            </a:lvl4pPr>
            <a:lvl5pPr>
              <a:defRPr baseline="0">
                <a:solidFill>
                  <a:schemeClr val="tx1">
                    <a:lumMod val="75000"/>
                    <a:lumOff val="25000"/>
                  </a:schemeClr>
                </a:solidFill>
                <a:latin typeface="Arial" panose="020B0604020202020204" pitchFamily="34" charset="0"/>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2"/>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00025" y="1092200"/>
            <a:ext cx="8761413" cy="4225925"/>
          </a:xfrm>
          <a:prstGeom prst="rect">
            <a:avLst/>
          </a:prstGeom>
          <a:solidFill>
            <a:schemeClr val="tx2"/>
          </a:solidFill>
          <a:ln w="28575"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9" name="矩形 8"/>
          <p:cNvSpPr/>
          <p:nvPr userDrawn="1">
            <p:custDataLst>
              <p:tags r:id="rId3"/>
            </p:custDataLst>
          </p:nvPr>
        </p:nvSpPr>
        <p:spPr>
          <a:xfrm>
            <a:off x="1066800" y="3905250"/>
            <a:ext cx="3962400" cy="9525"/>
          </a:xfrm>
          <a:prstGeom prst="rect">
            <a:avLst/>
          </a:prstGeom>
          <a:solidFill>
            <a:schemeClr val="accent1">
              <a:lumMod val="5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7" name="任意形状 8"/>
          <p:cNvSpPr/>
          <p:nvPr userDrawn="1">
            <p:custDataLst>
              <p:tags r:id="rId4"/>
            </p:custDataLst>
          </p:nvPr>
        </p:nvSpPr>
        <p:spPr>
          <a:xfrm>
            <a:off x="7110413" y="1092200"/>
            <a:ext cx="184943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8" name="任意形状 9"/>
          <p:cNvSpPr/>
          <p:nvPr userDrawn="1">
            <p:custDataLst>
              <p:tags r:id="rId5"/>
            </p:custDataLst>
          </p:nvPr>
        </p:nvSpPr>
        <p:spPr>
          <a:xfrm rot="10800000">
            <a:off x="195263" y="3941763"/>
            <a:ext cx="1416050" cy="138112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99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990599" y="2639786"/>
            <a:ext cx="4990201" cy="1205503"/>
          </a:xfrm>
        </p:spPr>
        <p:txBody>
          <a:bodyPr vert="horz" lIns="91440" tIns="45720" rIns="91440" bIns="0" rtlCol="0" anchor="b" anchorCtr="0">
            <a:normAutofit/>
          </a:bodyPr>
          <a:lstStyle>
            <a:lvl1pPr marL="0" marR="0" algn="l" defTabSz="914400" rtl="0" eaLnBrk="1" fontAlgn="auto" latinLnBrk="0" hangingPunct="1">
              <a:lnSpc>
                <a:spcPct val="100000"/>
              </a:lnSpc>
              <a:buNone/>
              <a:defRPr kumimoji="0" lang="zh-CN" altLang="en-US" sz="9600" b="1" i="0" u="none" strike="noStrike" kern="1200" cap="none" spc="6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6"/>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7"/>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8"/>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7" name="任意形状 8"/>
          <p:cNvSpPr/>
          <p:nvPr userDrawn="1">
            <p:custDataLst>
              <p:tags r:id="rId2"/>
            </p:custDataLst>
          </p:nvPr>
        </p:nvSpPr>
        <p:spPr>
          <a:xfrm>
            <a:off x="7294563" y="857250"/>
            <a:ext cx="184943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3"/>
            </p:custDataLst>
          </p:nvPr>
        </p:nvSpPr>
        <p:spPr>
          <a:xfrm rot="10800000">
            <a:off x="0" y="4967288"/>
            <a:ext cx="1058863" cy="10334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p:txBody>
          <a:bodyPr>
            <a:normAutofit/>
          </a:bodyPr>
          <a:lstStyle>
            <a:lvl1pPr>
              <a:defRPr baseline="0">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4" name="页脚占位符 3"/>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5" name="灯片编号占位符 4"/>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85725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8" name="矩形 7"/>
          <p:cNvSpPr/>
          <p:nvPr userDrawn="1">
            <p:custDataLst>
              <p:tags r:id="rId3"/>
            </p:custDataLst>
          </p:nvPr>
        </p:nvSpPr>
        <p:spPr>
          <a:xfrm>
            <a:off x="219075" y="1085850"/>
            <a:ext cx="8705850" cy="46863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title" hasCustomPrompt="1"/>
          </p:nvPr>
        </p:nvSpPr>
        <p:spPr>
          <a:xfrm>
            <a:off x="961200" y="1794150"/>
            <a:ext cx="7219800" cy="542700"/>
          </a:xfrm>
        </p:spPr>
        <p:txBody>
          <a:bodyPr anchor="ctr">
            <a:normAutofit/>
          </a:bodyPr>
          <a:lstStyle>
            <a:lvl1pPr>
              <a:defRPr sz="32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960835" y="2479950"/>
            <a:ext cx="7219950" cy="2583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857250"/>
            <a:ext cx="3617913" cy="514985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dirty="0">
              <a:sym typeface="+mn-ea"/>
            </a:endParaRPr>
          </a:p>
        </p:txBody>
      </p:sp>
      <p:sp>
        <p:nvSpPr>
          <p:cNvPr id="6" name="任意形状 8"/>
          <p:cNvSpPr/>
          <p:nvPr userDrawn="1">
            <p:custDataLst>
              <p:tags r:id="rId3"/>
            </p:custDataLst>
          </p:nvPr>
        </p:nvSpPr>
        <p:spPr>
          <a:xfrm rot="16200000">
            <a:off x="-15875" y="876300"/>
            <a:ext cx="1306513" cy="12747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任意形状 9"/>
          <p:cNvSpPr/>
          <p:nvPr userDrawn="1">
            <p:custDataLst>
              <p:tags r:id="rId4"/>
            </p:custDataLst>
          </p:nvPr>
        </p:nvSpPr>
        <p:spPr>
          <a:xfrm rot="10800000">
            <a:off x="0" y="5292725"/>
            <a:ext cx="731838" cy="7143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437400" y="1435050"/>
            <a:ext cx="2970000" cy="661500"/>
          </a:xfrm>
        </p:spPr>
        <p:txBody>
          <a:bodyPr anchor="ctr">
            <a:normAutofit/>
          </a:bodyPr>
          <a:lstStyle>
            <a:lvl1pPr>
              <a:defRPr sz="36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440100" y="2180250"/>
            <a:ext cx="2967300" cy="3069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3825900" y="1434704"/>
            <a:ext cx="4860000" cy="3815953"/>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857250"/>
            <a:ext cx="9144000" cy="1998663"/>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8" name="任意形状 9"/>
          <p:cNvSpPr/>
          <p:nvPr userDrawn="1">
            <p:custDataLst>
              <p:tags r:id="rId3"/>
            </p:custDataLst>
          </p:nvPr>
        </p:nvSpPr>
        <p:spPr>
          <a:xfrm rot="16200000">
            <a:off x="-13494" y="869156"/>
            <a:ext cx="933450" cy="9096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4"/>
            </p:custDataLst>
          </p:nvPr>
        </p:nvSpPr>
        <p:spPr>
          <a:xfrm>
            <a:off x="7758113" y="857250"/>
            <a:ext cx="1385888" cy="13509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9000" y="1443150"/>
            <a:ext cx="8232300" cy="469800"/>
          </a:xfrm>
        </p:spPr>
        <p:txBody>
          <a:bodyPr anchor="ctr">
            <a:normAutofit/>
          </a:bodyPr>
          <a:lstStyle>
            <a:lvl1pPr algn="ctr">
              <a:defRPr sz="36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459000" y="2101950"/>
            <a:ext cx="8231981" cy="621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459581" y="2963250"/>
            <a:ext cx="8224200" cy="25731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3175" y="4629150"/>
            <a:ext cx="9144000" cy="13716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10" name="任意形状 9"/>
          <p:cNvSpPr/>
          <p:nvPr userDrawn="1">
            <p:custDataLst>
              <p:tags r:id="rId3"/>
            </p:custDataLst>
          </p:nvPr>
        </p:nvSpPr>
        <p:spPr>
          <a:xfrm rot="10800000">
            <a:off x="3175" y="5286375"/>
            <a:ext cx="731838" cy="7143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3600" y="1359450"/>
            <a:ext cx="8232300" cy="423900"/>
          </a:xfrm>
        </p:spPr>
        <p:txBody>
          <a:bodyPr anchor="ctr">
            <a:normAutofit/>
          </a:bodyPr>
          <a:lstStyle>
            <a:lvl1pPr algn="ctr">
              <a:defRPr sz="32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53628" y="2118150"/>
            <a:ext cx="8243100" cy="24084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文本占位符 8"/>
          <p:cNvSpPr>
            <a:spLocks noGrp="1"/>
          </p:cNvSpPr>
          <p:nvPr>
            <p:ph type="body" sz="quarter" idx="14"/>
          </p:nvPr>
        </p:nvSpPr>
        <p:spPr>
          <a:xfrm>
            <a:off x="445500" y="4742550"/>
            <a:ext cx="8251200" cy="7587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854075"/>
            <a:ext cx="9144000" cy="6858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p:nvPr>
        </p:nvSpPr>
        <p:spPr>
          <a:xfrm>
            <a:off x="434816" y="1002030"/>
            <a:ext cx="8278178" cy="391001"/>
          </a:xfrm>
        </p:spPr>
        <p:txBody>
          <a:bodyPr>
            <a:noAutofit/>
          </a:bodyPr>
          <a:lstStyle>
            <a:lvl1pPr>
              <a:defRPr sz="28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34700" y="2104650"/>
            <a:ext cx="40068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4681800" y="2104650"/>
            <a:ext cx="40257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11" name="文本占位符 10"/>
          <p:cNvSpPr>
            <a:spLocks noGrp="1"/>
          </p:cNvSpPr>
          <p:nvPr>
            <p:ph type="body" sz="quarter" idx="15"/>
          </p:nvPr>
        </p:nvSpPr>
        <p:spPr>
          <a:xfrm>
            <a:off x="429300" y="4469850"/>
            <a:ext cx="40068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4689900" y="4467150"/>
            <a:ext cx="40257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6388"/>
            <a:ext cx="9144000" cy="37052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hasCustomPrompt="1"/>
          </p:nvPr>
        </p:nvSpPr>
        <p:spPr>
          <a:xfrm>
            <a:off x="1142100" y="1861650"/>
            <a:ext cx="6858000" cy="1790100"/>
          </a:xfrm>
        </p:spPr>
        <p:txBody>
          <a:bodyPr anchor="b">
            <a:normAutofit/>
          </a:bodyPr>
          <a:lstStyle>
            <a:lvl1pPr algn="ctr">
              <a:defRPr sz="60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141810" y="3754350"/>
            <a:ext cx="6858000" cy="1242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5619750"/>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5619750"/>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5619750"/>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206375" y="812800"/>
            <a:ext cx="8761413" cy="2947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solidFill>
                <a:schemeClr val="lt1"/>
              </a:solidFill>
              <a:highlight>
                <a:srgbClr val="1171F1"/>
              </a:highlight>
            </a:endParaRPr>
          </a:p>
        </p:txBody>
      </p:sp>
      <p:sp>
        <p:nvSpPr>
          <p:cNvPr id="8" name="任意形状 8"/>
          <p:cNvSpPr/>
          <p:nvPr userDrawn="1">
            <p:custDataLst>
              <p:tags r:id="rId3"/>
            </p:custDataLst>
          </p:nvPr>
        </p:nvSpPr>
        <p:spPr>
          <a:xfrm>
            <a:off x="7118350" y="622300"/>
            <a:ext cx="1847850"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99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solidFill>
                <a:schemeClr val="lt1"/>
              </a:solidFill>
              <a:highlight>
                <a:srgbClr val="1171F1"/>
              </a:highlight>
            </a:endParaRPr>
          </a:p>
        </p:txBody>
      </p:sp>
      <p:sp>
        <p:nvSpPr>
          <p:cNvPr id="9" name="任意形状 9"/>
          <p:cNvSpPr/>
          <p:nvPr userDrawn="1">
            <p:custDataLst>
              <p:tags r:id="rId4"/>
            </p:custDataLst>
          </p:nvPr>
        </p:nvSpPr>
        <p:spPr>
          <a:xfrm rot="10800000">
            <a:off x="195263" y="2641600"/>
            <a:ext cx="1416050" cy="13795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solidFill>
                <a:schemeClr val="lt1"/>
              </a:solidFill>
              <a:highlight>
                <a:srgbClr val="1171F1"/>
              </a:highlight>
            </a:endParaRPr>
          </a:p>
        </p:txBody>
      </p:sp>
      <p:sp>
        <p:nvSpPr>
          <p:cNvPr id="10" name="矩形 9"/>
          <p:cNvSpPr/>
          <p:nvPr userDrawn="1">
            <p:custDataLst>
              <p:tags r:id="rId5"/>
            </p:custDataLst>
          </p:nvPr>
        </p:nvSpPr>
        <p:spPr>
          <a:xfrm>
            <a:off x="7104063" y="6264275"/>
            <a:ext cx="13493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1" name="矩形 10"/>
          <p:cNvSpPr/>
          <p:nvPr userDrawn="1">
            <p:custDataLst>
              <p:tags r:id="rId6"/>
            </p:custDataLst>
          </p:nvPr>
        </p:nvSpPr>
        <p:spPr>
          <a:xfrm flipV="1">
            <a:off x="563563" y="6315075"/>
            <a:ext cx="5365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2" name="矩形 11"/>
          <p:cNvSpPr/>
          <p:nvPr userDrawn="1">
            <p:custDataLst>
              <p:tags r:id="rId7"/>
            </p:custDataLst>
          </p:nvPr>
        </p:nvSpPr>
        <p:spPr>
          <a:xfrm>
            <a:off x="1166813" y="6316663"/>
            <a:ext cx="66675"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13" name="矩形 12"/>
          <p:cNvSpPr/>
          <p:nvPr userDrawn="1">
            <p:custDataLst>
              <p:tags r:id="rId8"/>
            </p:custDataLst>
          </p:nvPr>
        </p:nvSpPr>
        <p:spPr>
          <a:xfrm>
            <a:off x="1298575" y="6316663"/>
            <a:ext cx="190500" cy="571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
        <p:nvSpPr>
          <p:cNvPr id="2" name="标题 1"/>
          <p:cNvSpPr>
            <a:spLocks noGrp="1"/>
          </p:cNvSpPr>
          <p:nvPr>
            <p:ph type="ctrTitle" hasCustomPrompt="1"/>
          </p:nvPr>
        </p:nvSpPr>
        <p:spPr>
          <a:xfrm>
            <a:off x="662733" y="1046220"/>
            <a:ext cx="6858000" cy="1422559"/>
          </a:xfrm>
        </p:spPr>
        <p:txBody>
          <a:bodyPr lIns="91440" tIns="45720" rIns="91440" bIns="0" anchor="b" anchorCtr="0">
            <a:normAutofit/>
          </a:bodyPr>
          <a:lstStyle>
            <a:lvl1pPr algn="l">
              <a:defRPr sz="4950" b="1" spc="600" baseline="0">
                <a:latin typeface="Arial" panose="020B0604020202020204" pitchFamily="34" charset="0"/>
              </a:defRPr>
            </a:lvl1pPr>
          </a:lstStyle>
          <a:p>
            <a:pPr fontAlgn="auto"/>
            <a:r>
              <a:rPr lang="zh-CN" altLang="en-US" sz="4950"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662732" y="3128804"/>
            <a:ext cx="6858000" cy="667703"/>
          </a:xfrm>
        </p:spPr>
        <p:txBody>
          <a:bodyPr lIns="91440" tIns="0" rIns="91440" bIns="45720">
            <a:normAutofit/>
          </a:bodyPr>
          <a:lstStyle>
            <a:lvl1pPr marL="0" indent="0" algn="l" eaLnBrk="1" fontAlgn="auto" latinLnBrk="0" hangingPunct="1">
              <a:lnSpc>
                <a:spcPct val="100000"/>
              </a:lnSpc>
              <a:buNone/>
              <a:defRPr sz="1800" u="none" strike="noStrike" kern="1200" cap="none" spc="200" normalizeH="0" baseline="0">
                <a:solidFill>
                  <a:schemeClr val="tx1">
                    <a:lumMod val="75000"/>
                    <a:lumOff val="25000"/>
                  </a:schemeClr>
                </a:solidFill>
                <a:uFillTx/>
                <a:latin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662733" y="5122890"/>
            <a:ext cx="2524073" cy="434743"/>
          </a:xfrm>
        </p:spPr>
        <p:txBody>
          <a:bodyPr lIns="91440" tIns="45720" rIns="91440" bIns="45720">
            <a:normAutofit/>
          </a:bodyPr>
          <a:lstStyle>
            <a:lvl1pPr marL="0" indent="0">
              <a:buNone/>
              <a:defRPr sz="1800" baseline="0">
                <a:solidFill>
                  <a:schemeClr val="accent1"/>
                </a:solidFill>
                <a:latin typeface="Arial" panose="020B0604020202020204" pitchFamily="34" charset="0"/>
              </a:defRPr>
            </a:lvl1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9"/>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10"/>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11"/>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502411" y="1626121"/>
            <a:ext cx="8139178" cy="4041680"/>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14" name="矩形 13"/>
          <p:cNvSpPr/>
          <p:nvPr userDrawn="1">
            <p:custDataLst>
              <p:tags r:id="rId2"/>
            </p:custDataLst>
          </p:nvPr>
        </p:nvSpPr>
        <p:spPr>
          <a:xfrm>
            <a:off x="0" y="6473825"/>
            <a:ext cx="9186863" cy="3841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3507581" y="2175010"/>
            <a:ext cx="4682831" cy="691516"/>
          </a:xfrm>
        </p:spPr>
        <p:txBody>
          <a:bodyPr lIns="91440" tIns="45720" rIns="91440" bIns="0" anchor="b" anchorCtr="0">
            <a:normAutofit/>
          </a:bodyPr>
          <a:lstStyle>
            <a:lvl1pPr>
              <a:defRPr sz="4050" u="none" strike="noStrike" kern="1200" cap="none" spc="300" normalizeH="0" baseline="0">
                <a:solidFill>
                  <a:schemeClr val="accent1"/>
                </a:solidFill>
                <a:uFillTx/>
                <a:latin typeface="Arial" panose="020B0604020202020204" pitchFamily="34" charset="0"/>
                <a:ea typeface="微软雅黑" panose="020B0503020204020204" charset="-122"/>
              </a:defRPr>
            </a:lvl1pPr>
          </a:lstStyle>
          <a:p>
            <a:pPr fontAlgn="auto"/>
            <a:r>
              <a:rPr lang="zh-CN" altLang="en-US" sz="4050" strike="noStrike" noProof="1" dirty="0"/>
              <a:t>单击此处编辑标题</a:t>
            </a:r>
            <a:endParaRPr lang="zh-CN" altLang="en-US" strike="noStrike" noProof="1" dirty="0"/>
          </a:p>
        </p:txBody>
      </p:sp>
      <p:sp>
        <p:nvSpPr>
          <p:cNvPr id="3" name="文本占位符 2"/>
          <p:cNvSpPr>
            <a:spLocks noGrp="1"/>
          </p:cNvSpPr>
          <p:nvPr>
            <p:ph type="body" idx="1" hasCustomPrompt="1"/>
          </p:nvPr>
        </p:nvSpPr>
        <p:spPr>
          <a:xfrm>
            <a:off x="3507581" y="3277722"/>
            <a:ext cx="4682831" cy="1050755"/>
          </a:xfrm>
        </p:spPr>
        <p:txBody>
          <a:bodyPr lIns="91440" tIns="0" rIns="91440" bIns="45720">
            <a:normAutofit/>
          </a:bodyPr>
          <a:lstStyle>
            <a:lvl1pPr marL="0" indent="0" eaLnBrk="1" fontAlgn="auto" latinLnBrk="0" hangingPunct="1">
              <a:buNone/>
              <a:defRPr kumimoji="0" lang="zh-CN" altLang="en-US" sz="1350" b="0" i="0" u="none" strike="noStrike" kern="1200" cap="none" spc="150" normalizeH="0" baseline="0" noProof="1">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350" strike="noStrike" noProof="1" dirty="0"/>
              <a:t>单击此处编辑文本</a:t>
            </a:r>
            <a:endParaRPr lang="zh-CN" altLang="en-US" strike="noStrike" noProof="1" dirty="0"/>
          </a:p>
        </p:txBody>
      </p:sp>
      <p:sp>
        <p:nvSpPr>
          <p:cNvPr id="4" name="日期占位符 3"/>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sz="half" idx="1"/>
          </p:nvPr>
        </p:nvSpPr>
        <p:spPr>
          <a:xfrm>
            <a:off x="507210" y="1626121"/>
            <a:ext cx="3962432" cy="4041680"/>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a:sym typeface="+mn-ea"/>
              </a:rPr>
              <a:t>单击此处编辑母版文本样式</a:t>
            </a:r>
            <a:endParaRPr strike="noStrike" noProof="1">
              <a:sym typeface="+mn-ea"/>
            </a:endParaRPr>
          </a:p>
          <a:p>
            <a:pPr lvl="1" fontAlgn="auto"/>
            <a:r>
              <a:rPr strike="noStrike" noProof="1">
                <a:sym typeface="+mn-ea"/>
              </a:rPr>
              <a:t>第二级</a:t>
            </a:r>
            <a:endParaRPr strike="noStrike" noProof="1">
              <a:sym typeface="+mn-ea"/>
            </a:endParaRPr>
          </a:p>
          <a:p>
            <a:pPr lvl="2" fontAlgn="auto"/>
            <a:r>
              <a:rPr strike="noStrike" noProof="1">
                <a:sym typeface="+mn-ea"/>
              </a:rPr>
              <a:t>第三级</a:t>
            </a:r>
            <a:endParaRPr strike="noStrike" noProof="1">
              <a:sym typeface="+mn-ea"/>
            </a:endParaRPr>
          </a:p>
          <a:p>
            <a:pPr lvl="3" fontAlgn="auto"/>
            <a:r>
              <a:rPr strike="noStrike" noProof="1">
                <a:sym typeface="+mn-ea"/>
              </a:rPr>
              <a:t>第四级</a:t>
            </a:r>
            <a:endParaRPr strike="noStrike" noProof="1">
              <a:sym typeface="+mn-ea"/>
            </a:endParaRPr>
          </a:p>
          <a:p>
            <a:pPr lvl="4" fontAlgn="auto"/>
            <a:r>
              <a:rPr strike="noStrike" noProof="1">
                <a:sym typeface="+mn-ea"/>
              </a:rPr>
              <a:t>第五级</a:t>
            </a:r>
            <a:endParaRPr strike="noStrike" noProof="1">
              <a:sym typeface="+mn-ea"/>
            </a:endParaRPr>
          </a:p>
        </p:txBody>
      </p:sp>
      <p:sp>
        <p:nvSpPr>
          <p:cNvPr id="4" name="内容占位符 3"/>
          <p:cNvSpPr>
            <a:spLocks noGrp="1"/>
          </p:cNvSpPr>
          <p:nvPr>
            <p:ph sz="half" idx="2"/>
          </p:nvPr>
        </p:nvSpPr>
        <p:spPr>
          <a:xfrm>
            <a:off x="4683920" y="1626121"/>
            <a:ext cx="3962432" cy="4041680"/>
          </a:xfrm>
        </p:spPr>
        <p:txBody>
          <a:bodyPr>
            <a:noAutofit/>
          </a:bodyPr>
          <a:lstStyle>
            <a:lvl1pPr>
              <a:defRPr sz="1200" baseline="0">
                <a:solidFill>
                  <a:schemeClr val="tx1">
                    <a:lumMod val="75000"/>
                    <a:lumOff val="25000"/>
                  </a:schemeClr>
                </a:solidFill>
                <a:latin typeface="Arial" panose="020B0604020202020204" pitchFamily="34" charset="0"/>
                <a:ea typeface="微软雅黑" panose="020B0503020204020204" charset="-122"/>
              </a:defRPr>
            </a:lvl1pPr>
            <a:lvl2pPr>
              <a:defRPr sz="1200" baseline="0">
                <a:solidFill>
                  <a:schemeClr val="tx1">
                    <a:lumMod val="75000"/>
                    <a:lumOff val="25000"/>
                  </a:schemeClr>
                </a:solidFill>
                <a:latin typeface="Arial" panose="020B0604020202020204" pitchFamily="34" charset="0"/>
                <a:ea typeface="微软雅黑" panose="020B0503020204020204" charset="-122"/>
              </a:defRPr>
            </a:lvl2pPr>
            <a:lvl3pPr>
              <a:defRPr sz="1200" baseline="0">
                <a:solidFill>
                  <a:schemeClr val="tx1">
                    <a:lumMod val="75000"/>
                    <a:lumOff val="25000"/>
                  </a:schemeClr>
                </a:solidFill>
                <a:latin typeface="Arial" panose="020B0604020202020204" pitchFamily="34" charset="0"/>
                <a:ea typeface="微软雅黑" panose="020B0503020204020204" charset="-122"/>
              </a:defRPr>
            </a:lvl3pPr>
            <a:lvl4pPr>
              <a:defRPr sz="1200" baseline="0">
                <a:solidFill>
                  <a:schemeClr val="tx1">
                    <a:lumMod val="75000"/>
                    <a:lumOff val="25000"/>
                  </a:schemeClr>
                </a:solidFill>
                <a:latin typeface="Arial" panose="020B0604020202020204" pitchFamily="34" charset="0"/>
                <a:ea typeface="微软雅黑" panose="020B0503020204020204" charset="-122"/>
              </a:defRPr>
            </a:lvl4pPr>
            <a:lvl5pPr>
              <a:defRPr sz="1200"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7" name="灯片编号占位符 6"/>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3" name="页脚占位符 2"/>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4" name="灯片编号占位符 3"/>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502447" y="1000133"/>
            <a:ext cx="3962432" cy="285752"/>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502444" y="2023369"/>
            <a:ext cx="3962400" cy="3701064"/>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4676812" y="1000133"/>
            <a:ext cx="3962432" cy="285752"/>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4676812" y="2023369"/>
            <a:ext cx="3962432" cy="3701064"/>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9" name="灯片编号占位符 8"/>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11" y="498476"/>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4" name="灯片编号占位符 3"/>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02447"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502447" y="1626121"/>
            <a:ext cx="3962432" cy="404168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4679194" y="1626121"/>
            <a:ext cx="3962432" cy="4041680"/>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7" name="灯片编号占位符 6"/>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928351" y="1626121"/>
            <a:ext cx="713238" cy="4041680"/>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502444" y="1626113"/>
            <a:ext cx="7371076" cy="4041680"/>
          </a:xfrm>
        </p:spPr>
        <p:txBody>
          <a:bodyPr vert="eaVert"/>
          <a:lstStyle>
            <a:lvl1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6" name="灯片编号占位符 5"/>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502447" y="1626121"/>
            <a:ext cx="8139178" cy="4041680"/>
          </a:xfrm>
        </p:spPr>
        <p:txBody>
          <a:bodyPr/>
          <a:lstStyle>
            <a:lvl1pPr>
              <a:defRPr baseline="0">
                <a:solidFill>
                  <a:schemeClr val="tx1">
                    <a:lumMod val="75000"/>
                    <a:lumOff val="25000"/>
                  </a:schemeClr>
                </a:solidFill>
                <a:latin typeface="Arial" panose="020B0604020202020204" pitchFamily="34" charset="0"/>
              </a:defRPr>
            </a:lvl1pPr>
            <a:lvl2pPr>
              <a:defRPr baseline="0">
                <a:solidFill>
                  <a:schemeClr val="tx1">
                    <a:lumMod val="75000"/>
                    <a:lumOff val="25000"/>
                  </a:schemeClr>
                </a:solidFill>
                <a:latin typeface="Arial" panose="020B0604020202020204" pitchFamily="34" charset="0"/>
              </a:defRPr>
            </a:lvl2pPr>
            <a:lvl3pPr>
              <a:defRPr baseline="0">
                <a:solidFill>
                  <a:schemeClr val="tx1">
                    <a:lumMod val="75000"/>
                    <a:lumOff val="25000"/>
                  </a:schemeClr>
                </a:solidFill>
                <a:latin typeface="Arial" panose="020B0604020202020204" pitchFamily="34" charset="0"/>
              </a:defRPr>
            </a:lvl3pPr>
            <a:lvl4pPr>
              <a:defRPr baseline="0">
                <a:solidFill>
                  <a:schemeClr val="tx1">
                    <a:lumMod val="75000"/>
                    <a:lumOff val="25000"/>
                  </a:schemeClr>
                </a:solidFill>
                <a:latin typeface="Arial" panose="020B0604020202020204" pitchFamily="34" charset="0"/>
              </a:defRPr>
            </a:lvl4pPr>
            <a:lvl5pPr>
              <a:defRPr baseline="0">
                <a:solidFill>
                  <a:schemeClr val="tx1">
                    <a:lumMod val="75000"/>
                    <a:lumOff val="25000"/>
                  </a:schemeClr>
                </a:solidFill>
                <a:latin typeface="Arial" panose="020B0604020202020204" pitchFamily="34" charset="0"/>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2"/>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3"/>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4"/>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00025" y="1017588"/>
            <a:ext cx="8761413" cy="4227513"/>
          </a:xfrm>
          <a:prstGeom prst="rect">
            <a:avLst/>
          </a:prstGeom>
          <a:solidFill>
            <a:schemeClr val="tx2"/>
          </a:solidFill>
          <a:ln w="28575"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350" strike="noStrike" noProof="1" dirty="0">
              <a:highlight>
                <a:srgbClr val="1171F1"/>
              </a:highlight>
            </a:endParaRPr>
          </a:p>
        </p:txBody>
      </p:sp>
      <p:sp>
        <p:nvSpPr>
          <p:cNvPr id="9" name="矩形 8"/>
          <p:cNvSpPr/>
          <p:nvPr userDrawn="1">
            <p:custDataLst>
              <p:tags r:id="rId3"/>
            </p:custDataLst>
          </p:nvPr>
        </p:nvSpPr>
        <p:spPr>
          <a:xfrm>
            <a:off x="1066800" y="4065588"/>
            <a:ext cx="3962400" cy="9525"/>
          </a:xfrm>
          <a:prstGeom prst="rect">
            <a:avLst/>
          </a:prstGeom>
          <a:solidFill>
            <a:schemeClr val="accent1">
              <a:lumMod val="50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7" name="任意形状 8"/>
          <p:cNvSpPr/>
          <p:nvPr userDrawn="1">
            <p:custDataLst>
              <p:tags r:id="rId4"/>
            </p:custDataLst>
          </p:nvPr>
        </p:nvSpPr>
        <p:spPr>
          <a:xfrm>
            <a:off x="7110413" y="612775"/>
            <a:ext cx="1849438" cy="18034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8" name="任意形状 9"/>
          <p:cNvSpPr/>
          <p:nvPr userDrawn="1">
            <p:custDataLst>
              <p:tags r:id="rId5"/>
            </p:custDataLst>
          </p:nvPr>
        </p:nvSpPr>
        <p:spPr>
          <a:xfrm rot="10800000">
            <a:off x="195263" y="4343400"/>
            <a:ext cx="1416050" cy="13795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99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990599" y="2577631"/>
            <a:ext cx="4990201" cy="1205503"/>
          </a:xfrm>
        </p:spPr>
        <p:txBody>
          <a:bodyPr vert="horz" lIns="91440" tIns="45720" rIns="91440" bIns="0" rtlCol="0" anchor="b" anchorCtr="0">
            <a:normAutofit/>
          </a:bodyPr>
          <a:lstStyle>
            <a:lvl1pPr marL="0" marR="0" algn="l" defTabSz="914400" rtl="0" eaLnBrk="1" fontAlgn="auto" latinLnBrk="0" hangingPunct="1">
              <a:lnSpc>
                <a:spcPct val="100000"/>
              </a:lnSpc>
              <a:buNone/>
              <a:defRPr kumimoji="0" lang="zh-CN" altLang="en-US" sz="7200" b="1" i="0" u="none" strike="noStrike" kern="1200" cap="none" spc="600" normalizeH="0" baseline="0" noProof="1" dirty="0">
                <a:solidFill>
                  <a:schemeClr val="accent1"/>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6"/>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7"/>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8"/>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7" name="任意形状 8"/>
          <p:cNvSpPr/>
          <p:nvPr userDrawn="1">
            <p:custDataLst>
              <p:tags r:id="rId2"/>
            </p:custDataLst>
          </p:nvPr>
        </p:nvSpPr>
        <p:spPr>
          <a:xfrm>
            <a:off x="7294563" y="0"/>
            <a:ext cx="1849438" cy="2403475"/>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3"/>
            </p:custDataLst>
          </p:nvPr>
        </p:nvSpPr>
        <p:spPr>
          <a:xfrm rot="10800000">
            <a:off x="0" y="5480050"/>
            <a:ext cx="1058863" cy="137795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alpha val="10000"/>
                </a:schemeClr>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502411" y="498476"/>
            <a:ext cx="8139178" cy="331473"/>
          </a:xfrm>
        </p:spPr>
        <p:txBody>
          <a:bodyPr>
            <a:normAutofit/>
          </a:bodyPr>
          <a:lstStyle>
            <a:lvl1pPr>
              <a:defRPr baseline="0">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9144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8" name="矩形 7"/>
          <p:cNvSpPr/>
          <p:nvPr userDrawn="1">
            <p:custDataLst>
              <p:tags r:id="rId3"/>
            </p:custDataLst>
          </p:nvPr>
        </p:nvSpPr>
        <p:spPr>
          <a:xfrm>
            <a:off x="219075" y="304800"/>
            <a:ext cx="8705850" cy="6248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
        <p:nvSpPr>
          <p:cNvPr id="2" name="标题 1"/>
          <p:cNvSpPr>
            <a:spLocks noGrp="1"/>
          </p:cNvSpPr>
          <p:nvPr>
            <p:ph type="title" hasCustomPrompt="1"/>
          </p:nvPr>
        </p:nvSpPr>
        <p:spPr>
          <a:xfrm>
            <a:off x="961200" y="1339650"/>
            <a:ext cx="7219800" cy="542700"/>
          </a:xfrm>
        </p:spPr>
        <p:txBody>
          <a:bodyPr anchor="ctr">
            <a:normAutofit/>
          </a:bodyPr>
          <a:lstStyle>
            <a:lvl1pPr>
              <a:defRPr sz="24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960835" y="2594250"/>
            <a:ext cx="7219950" cy="2583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3617913" cy="6865938"/>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dirty="0">
              <a:sym typeface="+mn-ea"/>
            </a:endParaRPr>
          </a:p>
        </p:txBody>
      </p:sp>
      <p:sp>
        <p:nvSpPr>
          <p:cNvPr id="6" name="任意形状 8"/>
          <p:cNvSpPr/>
          <p:nvPr userDrawn="1">
            <p:custDataLst>
              <p:tags r:id="rId3"/>
            </p:custDataLst>
          </p:nvPr>
        </p:nvSpPr>
        <p:spPr>
          <a:xfrm rot="16200000">
            <a:off x="0" y="3175"/>
            <a:ext cx="1741488" cy="127476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10" name="任意形状 9"/>
          <p:cNvSpPr/>
          <p:nvPr userDrawn="1">
            <p:custDataLst>
              <p:tags r:id="rId4"/>
            </p:custDataLst>
          </p:nvPr>
        </p:nvSpPr>
        <p:spPr>
          <a:xfrm rot="10800000">
            <a:off x="0" y="5913438"/>
            <a:ext cx="731838" cy="9525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hasCustomPrompt="1"/>
          </p:nvPr>
        </p:nvSpPr>
        <p:spPr>
          <a:xfrm>
            <a:off x="437400" y="880650"/>
            <a:ext cx="2970000" cy="661500"/>
          </a:xfrm>
        </p:spPr>
        <p:txBody>
          <a:bodyPr anchor="ctr">
            <a:normAutofit/>
          </a:bodyPr>
          <a:lstStyle>
            <a:lvl1pPr>
              <a:defRPr sz="27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440100" y="2275650"/>
            <a:ext cx="2967300" cy="3069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3825900" y="1405930"/>
            <a:ext cx="4860000" cy="3815953"/>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9144000" cy="2663825"/>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8" name="任意形状 9"/>
          <p:cNvSpPr/>
          <p:nvPr userDrawn="1">
            <p:custDataLst>
              <p:tags r:id="rId3"/>
            </p:custDataLst>
          </p:nvPr>
        </p:nvSpPr>
        <p:spPr>
          <a:xfrm rot="16200000">
            <a:off x="-1587" y="0"/>
            <a:ext cx="1243013" cy="909638"/>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6" name="任意形状 8"/>
          <p:cNvSpPr/>
          <p:nvPr userDrawn="1">
            <p:custDataLst>
              <p:tags r:id="rId4"/>
            </p:custDataLst>
          </p:nvPr>
        </p:nvSpPr>
        <p:spPr>
          <a:xfrm>
            <a:off x="7758113" y="0"/>
            <a:ext cx="1385888" cy="1801813"/>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bg2"/>
              </a:gs>
              <a:gs pos="100000">
                <a:schemeClr val="tx2">
                  <a:lumMod val="90000"/>
                  <a:alpha val="24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9000" y="859500"/>
            <a:ext cx="8232300" cy="469800"/>
          </a:xfrm>
        </p:spPr>
        <p:txBody>
          <a:bodyPr anchor="ctr">
            <a:normAutofit/>
          </a:bodyPr>
          <a:lstStyle>
            <a:lvl1pPr algn="ctr">
              <a:defRPr sz="27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459000" y="1763100"/>
            <a:ext cx="8231981" cy="621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459581" y="3236850"/>
            <a:ext cx="8224200" cy="25731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3175" y="5029200"/>
            <a:ext cx="9144000" cy="18288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10" name="任意形状 9"/>
          <p:cNvSpPr/>
          <p:nvPr userDrawn="1">
            <p:custDataLst>
              <p:tags r:id="rId3"/>
            </p:custDataLst>
          </p:nvPr>
        </p:nvSpPr>
        <p:spPr>
          <a:xfrm rot="10800000">
            <a:off x="3175" y="5905500"/>
            <a:ext cx="731838" cy="952500"/>
          </a:xfrm>
          <a:custGeom>
            <a:avLst/>
            <a:gdLst>
              <a:gd name="connsiteX0" fmla="*/ 361564 w 3507050"/>
              <a:gd name="connsiteY0" fmla="*/ 0 h 3419170"/>
              <a:gd name="connsiteX1" fmla="*/ 3507050 w 3507050"/>
              <a:gd name="connsiteY1" fmla="*/ 0 h 3419170"/>
              <a:gd name="connsiteX2" fmla="*/ 3507050 w 3507050"/>
              <a:gd name="connsiteY2" fmla="*/ 3045349 h 3419170"/>
              <a:gd name="connsiteX3" fmla="*/ 3329322 w 3507050"/>
              <a:gd name="connsiteY3" fmla="*/ 3151539 h 3419170"/>
              <a:gd name="connsiteX4" fmla="*/ 2254631 w 3507050"/>
              <a:gd name="connsiteY4" fmla="*/ 3419170 h 3419170"/>
              <a:gd name="connsiteX5" fmla="*/ 0 w 3507050"/>
              <a:gd name="connsiteY5" fmla="*/ 1201750 h 3419170"/>
              <a:gd name="connsiteX6" fmla="*/ 272122 w 3507050"/>
              <a:gd name="connsiteY6" fmla="*/ 144796 h 3419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7050" h="3419170">
                <a:moveTo>
                  <a:pt x="361564" y="0"/>
                </a:moveTo>
                <a:lnTo>
                  <a:pt x="3507050" y="0"/>
                </a:lnTo>
                <a:lnTo>
                  <a:pt x="3507050" y="3045349"/>
                </a:lnTo>
                <a:lnTo>
                  <a:pt x="3329322" y="3151539"/>
                </a:lnTo>
                <a:cubicBezTo>
                  <a:pt x="3009856" y="3322220"/>
                  <a:pt x="2643756" y="3419170"/>
                  <a:pt x="2254631" y="3419170"/>
                </a:cubicBezTo>
                <a:cubicBezTo>
                  <a:pt x="1009433" y="3419170"/>
                  <a:pt x="0" y="2426397"/>
                  <a:pt x="0" y="1201750"/>
                </a:cubicBezTo>
                <a:cubicBezTo>
                  <a:pt x="0" y="819048"/>
                  <a:pt x="98578" y="458990"/>
                  <a:pt x="272122" y="144796"/>
                </a:cubicBezTo>
                <a:close/>
              </a:path>
            </a:pathLst>
          </a:custGeom>
          <a:gradFill>
            <a:gsLst>
              <a:gs pos="0">
                <a:schemeClr val="tx2">
                  <a:lumMod val="90000"/>
                  <a:alpha val="24000"/>
                </a:schemeClr>
              </a:gs>
              <a:gs pos="100000">
                <a:schemeClr val="bg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350" strike="noStrike" noProof="1" dirty="0">
              <a:highlight>
                <a:srgbClr val="1171F1"/>
              </a:highlight>
            </a:endParaRPr>
          </a:p>
        </p:txBody>
      </p:sp>
      <p:sp>
        <p:nvSpPr>
          <p:cNvPr id="2" name="标题 1"/>
          <p:cNvSpPr>
            <a:spLocks noGrp="1"/>
          </p:cNvSpPr>
          <p:nvPr>
            <p:ph type="title"/>
          </p:nvPr>
        </p:nvSpPr>
        <p:spPr>
          <a:xfrm>
            <a:off x="453600" y="740250"/>
            <a:ext cx="8232300" cy="423900"/>
          </a:xfrm>
        </p:spPr>
        <p:txBody>
          <a:bodyPr anchor="ctr">
            <a:normAutofit/>
          </a:bodyPr>
          <a:lstStyle>
            <a:lvl1pPr algn="ctr">
              <a:defRPr sz="24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53628" y="2082600"/>
            <a:ext cx="8243100" cy="24084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文本占位符 8"/>
          <p:cNvSpPr>
            <a:spLocks noGrp="1"/>
          </p:cNvSpPr>
          <p:nvPr>
            <p:ph type="body" sz="quarter" idx="14"/>
          </p:nvPr>
        </p:nvSpPr>
        <p:spPr>
          <a:xfrm>
            <a:off x="445500" y="5306850"/>
            <a:ext cx="8251200" cy="7587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3175"/>
            <a:ext cx="9144000" cy="914400"/>
          </a:xfrm>
          <a:prstGeom prst="rect">
            <a:avLst/>
          </a:prstGeom>
          <a:solidFill>
            <a:schemeClr val="tx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p:nvPr>
        </p:nvSpPr>
        <p:spPr>
          <a:xfrm>
            <a:off x="434816" y="258207"/>
            <a:ext cx="8278178" cy="391001"/>
          </a:xfrm>
        </p:spPr>
        <p:txBody>
          <a:bodyPr>
            <a:noAutofit/>
          </a:bodyPr>
          <a:lstStyle>
            <a:lvl1pPr>
              <a:defRPr sz="21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434700" y="2025000"/>
            <a:ext cx="40068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9" name="内容占位符 8"/>
          <p:cNvSpPr>
            <a:spLocks noGrp="1"/>
          </p:cNvSpPr>
          <p:nvPr>
            <p:ph sz="quarter" idx="14"/>
          </p:nvPr>
        </p:nvSpPr>
        <p:spPr>
          <a:xfrm>
            <a:off x="4681800" y="2025000"/>
            <a:ext cx="4025700" cy="21708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vl2pPr>
              <a:defRPr baseline="0">
                <a:solidFill>
                  <a:schemeClr val="tx1">
                    <a:lumMod val="75000"/>
                    <a:lumOff val="25000"/>
                  </a:schemeClr>
                </a:solidFill>
                <a:latin typeface="Arial" panose="020B0604020202020204" pitchFamily="34" charset="0"/>
                <a:ea typeface="微软雅黑" panose="020B0503020204020204" charset="-122"/>
              </a:defRPr>
            </a:lvl2pPr>
            <a:lvl3pPr>
              <a:defRPr baseline="0">
                <a:solidFill>
                  <a:schemeClr val="tx1">
                    <a:lumMod val="75000"/>
                    <a:lumOff val="25000"/>
                  </a:schemeClr>
                </a:solidFill>
                <a:latin typeface="Arial" panose="020B0604020202020204" pitchFamily="34" charset="0"/>
                <a:ea typeface="微软雅黑" panose="020B0503020204020204" charset="-122"/>
              </a:defRPr>
            </a:lvl3pPr>
            <a:lvl4pPr>
              <a:defRPr baseline="0">
                <a:solidFill>
                  <a:schemeClr val="tx1">
                    <a:lumMod val="75000"/>
                    <a:lumOff val="25000"/>
                  </a:schemeClr>
                </a:solidFill>
                <a:latin typeface="Arial" panose="020B0604020202020204" pitchFamily="34" charset="0"/>
                <a:ea typeface="微软雅黑" panose="020B0503020204020204" charset="-122"/>
              </a:defRPr>
            </a:lvl4pPr>
            <a:lvl5pPr>
              <a:defRPr baseline="0">
                <a:solidFill>
                  <a:schemeClr val="tx1">
                    <a:lumMod val="75000"/>
                    <a:lumOff val="2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11" name="文本占位符 10"/>
          <p:cNvSpPr>
            <a:spLocks noGrp="1"/>
          </p:cNvSpPr>
          <p:nvPr>
            <p:ph type="body" sz="quarter" idx="15"/>
          </p:nvPr>
        </p:nvSpPr>
        <p:spPr>
          <a:xfrm>
            <a:off x="429300" y="4914450"/>
            <a:ext cx="40068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4689900" y="4910850"/>
            <a:ext cx="4025700" cy="585900"/>
          </a:xfrm>
        </p:spPr>
        <p:txBody>
          <a:bodyPr/>
          <a:lstStyle>
            <a:lvl1pP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6388"/>
            <a:ext cx="9144000" cy="37052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350" strike="noStrike" noProof="1">
              <a:sym typeface="+mn-ea"/>
            </a:endParaRPr>
          </a:p>
        </p:txBody>
      </p:sp>
      <p:sp>
        <p:nvSpPr>
          <p:cNvPr id="2" name="标题 1"/>
          <p:cNvSpPr>
            <a:spLocks noGrp="1"/>
          </p:cNvSpPr>
          <p:nvPr>
            <p:ph type="title" hasCustomPrompt="1"/>
          </p:nvPr>
        </p:nvSpPr>
        <p:spPr>
          <a:xfrm>
            <a:off x="1142100" y="1637550"/>
            <a:ext cx="6858000" cy="1790100"/>
          </a:xfrm>
        </p:spPr>
        <p:txBody>
          <a:bodyPr anchor="b">
            <a:normAutofit/>
          </a:bodyPr>
          <a:lstStyle>
            <a:lvl1pPr algn="ctr">
              <a:defRPr sz="4500" baseline="0">
                <a:solidFill>
                  <a:schemeClr val="accent1"/>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141810" y="4069800"/>
            <a:ext cx="6858000" cy="1242000"/>
          </a:xfrm>
        </p:spPr>
        <p:txBody>
          <a:bodyPr/>
          <a:lstStyle>
            <a:lvl1pPr algn="ctr">
              <a:defRPr baseline="0">
                <a:solidFill>
                  <a:schemeClr val="tx1">
                    <a:lumMod val="75000"/>
                    <a:lumOff val="25000"/>
                  </a:schemeClr>
                </a:solidFill>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3"/>
            </p:custDataLst>
          </p:nvPr>
        </p:nvSpPr>
        <p:spPr>
          <a:xfrm>
            <a:off x="660400" y="6389688"/>
            <a:ext cx="2024063" cy="238125"/>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3087688" y="6389688"/>
            <a:ext cx="2968625" cy="238125"/>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6457950" y="6389688"/>
            <a:ext cx="2025650" cy="238125"/>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a:latin typeface="Arial" panose="020B0604020202020204" pitchFamily="34" charset="0"/>
            </a:endParaRPr>
          </a:p>
        </p:txBody>
      </p:sp>
      <p:sp>
        <p:nvSpPr>
          <p:cNvPr id="6" name="页脚占位符 5"/>
          <p:cNvSpPr>
            <a:spLocks noGrp="1"/>
          </p:cNvSpPr>
          <p:nvPr>
            <p:ph type="ftr" sz="quarter" idx="11"/>
          </p:nvPr>
        </p:nvSpPr>
        <p:spPr/>
        <p:txBody>
          <a:bodyPr/>
          <a:p>
            <a:pPr lvl="0" fontAlgn="base"/>
            <a:endParaRPr lang="zh-CN" altLang="en-US" strike="noStrike" noProof="1">
              <a:latin typeface="Arial" panose="020B0604020202020204" pitchFamily="34" charset="0"/>
            </a:endParaRPr>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86.xml"/><Relationship Id="rId23" Type="http://schemas.openxmlformats.org/officeDocument/2006/relationships/tags" Target="../tags/tag85.xml"/><Relationship Id="rId22" Type="http://schemas.openxmlformats.org/officeDocument/2006/relationships/tags" Target="../tags/tag84.xml"/><Relationship Id="rId21" Type="http://schemas.openxmlformats.org/officeDocument/2006/relationships/tags" Target="../tags/tag83.xml"/><Relationship Id="rId20" Type="http://schemas.openxmlformats.org/officeDocument/2006/relationships/tags" Target="../tags/tag82.xml"/><Relationship Id="rId2" Type="http://schemas.openxmlformats.org/officeDocument/2006/relationships/slideLayout" Target="../slideLayouts/slideLayout13.xml"/><Relationship Id="rId19" Type="http://schemas.openxmlformats.org/officeDocument/2006/relationships/tags" Target="../tags/tag81.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8.xml"/><Relationship Id="rId8" Type="http://schemas.openxmlformats.org/officeDocument/2006/relationships/slideLayout" Target="../slideLayouts/slideLayout37.xml"/><Relationship Id="rId7" Type="http://schemas.openxmlformats.org/officeDocument/2006/relationships/slideLayout" Target="../slideLayouts/slideLayout36.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3" Type="http://schemas.openxmlformats.org/officeDocument/2006/relationships/slideLayout" Target="../slideLayouts/slideLayout32.xml"/><Relationship Id="rId25" Type="http://schemas.openxmlformats.org/officeDocument/2006/relationships/theme" Target="../theme/theme3.xml"/><Relationship Id="rId24" Type="http://schemas.openxmlformats.org/officeDocument/2006/relationships/tags" Target="../tags/tag172.xml"/><Relationship Id="rId23" Type="http://schemas.openxmlformats.org/officeDocument/2006/relationships/tags" Target="../tags/tag171.xml"/><Relationship Id="rId22" Type="http://schemas.openxmlformats.org/officeDocument/2006/relationships/tags" Target="../tags/tag170.xml"/><Relationship Id="rId21" Type="http://schemas.openxmlformats.org/officeDocument/2006/relationships/tags" Target="../tags/tag169.xml"/><Relationship Id="rId20" Type="http://schemas.openxmlformats.org/officeDocument/2006/relationships/tags" Target="../tags/tag168.xml"/><Relationship Id="rId2" Type="http://schemas.openxmlformats.org/officeDocument/2006/relationships/slideLayout" Target="../slideLayouts/slideLayout31.xml"/><Relationship Id="rId19" Type="http://schemas.openxmlformats.org/officeDocument/2006/relationships/tags" Target="../tags/tag167.xml"/><Relationship Id="rId18" Type="http://schemas.openxmlformats.org/officeDocument/2006/relationships/slideLayout" Target="../slideLayouts/slideLayout47.xml"/><Relationship Id="rId17" Type="http://schemas.openxmlformats.org/officeDocument/2006/relationships/slideLayout" Target="../slideLayouts/slideLayout46.xml"/><Relationship Id="rId16" Type="http://schemas.openxmlformats.org/officeDocument/2006/relationships/slideLayout" Target="../slideLayouts/slideLayout45.xml"/><Relationship Id="rId15" Type="http://schemas.openxmlformats.org/officeDocument/2006/relationships/slideLayout" Target="../slideLayouts/slideLayout44.xml"/><Relationship Id="rId14" Type="http://schemas.openxmlformats.org/officeDocument/2006/relationships/slideLayout" Target="../slideLayouts/slideLayout43.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56.xml"/><Relationship Id="rId8" Type="http://schemas.openxmlformats.org/officeDocument/2006/relationships/slideLayout" Target="../slideLayouts/slideLayout55.xml"/><Relationship Id="rId7" Type="http://schemas.openxmlformats.org/officeDocument/2006/relationships/slideLayout" Target="../slideLayouts/slideLayout54.xml"/><Relationship Id="rId6" Type="http://schemas.openxmlformats.org/officeDocument/2006/relationships/slideLayout" Target="../slideLayouts/slideLayout53.xml"/><Relationship Id="rId5" Type="http://schemas.openxmlformats.org/officeDocument/2006/relationships/slideLayout" Target="../slideLayouts/slideLayout52.xml"/><Relationship Id="rId4" Type="http://schemas.openxmlformats.org/officeDocument/2006/relationships/slideLayout" Target="../slideLayouts/slideLayout51.xml"/><Relationship Id="rId3" Type="http://schemas.openxmlformats.org/officeDocument/2006/relationships/slideLayout" Target="../slideLayouts/slideLayout50.xml"/><Relationship Id="rId25" Type="http://schemas.openxmlformats.org/officeDocument/2006/relationships/theme" Target="../theme/theme4.xml"/><Relationship Id="rId24" Type="http://schemas.openxmlformats.org/officeDocument/2006/relationships/tags" Target="../tags/tag258.xml"/><Relationship Id="rId23" Type="http://schemas.openxmlformats.org/officeDocument/2006/relationships/tags" Target="../tags/tag257.xml"/><Relationship Id="rId22" Type="http://schemas.openxmlformats.org/officeDocument/2006/relationships/tags" Target="../tags/tag256.xml"/><Relationship Id="rId21" Type="http://schemas.openxmlformats.org/officeDocument/2006/relationships/tags" Target="../tags/tag255.xml"/><Relationship Id="rId20" Type="http://schemas.openxmlformats.org/officeDocument/2006/relationships/tags" Target="../tags/tag254.xml"/><Relationship Id="rId2" Type="http://schemas.openxmlformats.org/officeDocument/2006/relationships/slideLayout" Target="../slideLayouts/slideLayout49.xml"/><Relationship Id="rId19" Type="http://schemas.openxmlformats.org/officeDocument/2006/relationships/tags" Target="../tags/tag253.xml"/><Relationship Id="rId18" Type="http://schemas.openxmlformats.org/officeDocument/2006/relationships/slideLayout" Target="../slideLayouts/slideLayout65.xml"/><Relationship Id="rId17" Type="http://schemas.openxmlformats.org/officeDocument/2006/relationships/slideLayout" Target="../slideLayouts/slideLayout64.xml"/><Relationship Id="rId16" Type="http://schemas.openxmlformats.org/officeDocument/2006/relationships/slideLayout" Target="../slideLayouts/slideLayout63.xml"/><Relationship Id="rId15" Type="http://schemas.openxmlformats.org/officeDocument/2006/relationships/slideLayout" Target="../slideLayouts/slideLayout62.xml"/><Relationship Id="rId14" Type="http://schemas.openxmlformats.org/officeDocument/2006/relationships/slideLayout" Target="../slideLayouts/slideLayout61.xml"/><Relationship Id="rId13" Type="http://schemas.openxmlformats.org/officeDocument/2006/relationships/slideLayout" Target="../slideLayouts/slideLayout60.xml"/><Relationship Id="rId12" Type="http://schemas.openxmlformats.org/officeDocument/2006/relationships/slideLayout" Target="../slideLayouts/slideLayout59.xml"/><Relationship Id="rId11" Type="http://schemas.openxmlformats.org/officeDocument/2006/relationships/slideLayout" Target="../slideLayouts/slideLayout58.xml"/><Relationship Id="rId10" Type="http://schemas.openxmlformats.org/officeDocument/2006/relationships/slideLayout" Target="../slideLayouts/slideLayout57.xml"/><Relationship Id="rId1"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74.xml"/><Relationship Id="rId8" Type="http://schemas.openxmlformats.org/officeDocument/2006/relationships/slideLayout" Target="../slideLayouts/slideLayout73.xml"/><Relationship Id="rId7" Type="http://schemas.openxmlformats.org/officeDocument/2006/relationships/slideLayout" Target="../slideLayouts/slideLayout72.xml"/><Relationship Id="rId6" Type="http://schemas.openxmlformats.org/officeDocument/2006/relationships/slideLayout" Target="../slideLayouts/slideLayout71.xml"/><Relationship Id="rId5" Type="http://schemas.openxmlformats.org/officeDocument/2006/relationships/slideLayout" Target="../slideLayouts/slideLayout70.xml"/><Relationship Id="rId4" Type="http://schemas.openxmlformats.org/officeDocument/2006/relationships/slideLayout" Target="../slideLayouts/slideLayout69.xml"/><Relationship Id="rId3" Type="http://schemas.openxmlformats.org/officeDocument/2006/relationships/slideLayout" Target="../slideLayouts/slideLayout68.xml"/><Relationship Id="rId25" Type="http://schemas.openxmlformats.org/officeDocument/2006/relationships/theme" Target="../theme/theme5.xml"/><Relationship Id="rId24" Type="http://schemas.openxmlformats.org/officeDocument/2006/relationships/tags" Target="../tags/tag344.xml"/><Relationship Id="rId23" Type="http://schemas.openxmlformats.org/officeDocument/2006/relationships/tags" Target="../tags/tag343.xml"/><Relationship Id="rId22" Type="http://schemas.openxmlformats.org/officeDocument/2006/relationships/tags" Target="../tags/tag342.xml"/><Relationship Id="rId21" Type="http://schemas.openxmlformats.org/officeDocument/2006/relationships/tags" Target="../tags/tag341.xml"/><Relationship Id="rId20" Type="http://schemas.openxmlformats.org/officeDocument/2006/relationships/tags" Target="../tags/tag340.xml"/><Relationship Id="rId2" Type="http://schemas.openxmlformats.org/officeDocument/2006/relationships/slideLayout" Target="../slideLayouts/slideLayout67.xml"/><Relationship Id="rId19" Type="http://schemas.openxmlformats.org/officeDocument/2006/relationships/tags" Target="../tags/tag339.xml"/><Relationship Id="rId18" Type="http://schemas.openxmlformats.org/officeDocument/2006/relationships/slideLayout" Target="../slideLayouts/slideLayout83.xml"/><Relationship Id="rId17" Type="http://schemas.openxmlformats.org/officeDocument/2006/relationships/slideLayout" Target="../slideLayouts/slideLayout82.xml"/><Relationship Id="rId16" Type="http://schemas.openxmlformats.org/officeDocument/2006/relationships/slideLayout" Target="../slideLayouts/slideLayout81.xml"/><Relationship Id="rId15" Type="http://schemas.openxmlformats.org/officeDocument/2006/relationships/slideLayout" Target="../slideLayouts/slideLayout80.xml"/><Relationship Id="rId14" Type="http://schemas.openxmlformats.org/officeDocument/2006/relationships/slideLayout" Target="../slideLayouts/slideLayout79.xml"/><Relationship Id="rId13" Type="http://schemas.openxmlformats.org/officeDocument/2006/relationships/slideLayout" Target="../slideLayouts/slideLayout78.xml"/><Relationship Id="rId12" Type="http://schemas.openxmlformats.org/officeDocument/2006/relationships/slideLayout" Target="../slideLayouts/slideLayout77.xml"/><Relationship Id="rId11" Type="http://schemas.openxmlformats.org/officeDocument/2006/relationships/slideLayout" Target="../slideLayouts/slideLayout76.xml"/><Relationship Id="rId10" Type="http://schemas.openxmlformats.org/officeDocument/2006/relationships/slideLayout" Target="../slideLayouts/slideLayout75.xml"/><Relationship Id="rId1"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 1025"/>
          <p:cNvSpPr>
            <a:spLocks noGrp="1"/>
          </p:cNvSpPr>
          <p:nvPr>
            <p:ph type="title"/>
          </p:nvPr>
        </p:nvSpPr>
        <p:spPr>
          <a:xfrm>
            <a:off x="457200" y="274638"/>
            <a:ext cx="8229600" cy="1143000"/>
          </a:xfrm>
          <a:prstGeom prst="rect">
            <a:avLst/>
          </a:prstGeom>
          <a:noFill/>
          <a:ln w="9525">
            <a:noFill/>
          </a:ln>
        </p:spPr>
        <p:txBody>
          <a:bodyPr anchor="ctr" anchorCtr="0"/>
          <a:p>
            <a:pPr lvl="0"/>
            <a:r>
              <a:rPr lang="zh-CN" altLang="en-US"/>
              <a:t>单击此处编辑母版标题样式</a:t>
            </a:r>
            <a:endParaRPr lang="zh-CN" altLang="en-US"/>
          </a:p>
        </p:txBody>
      </p:sp>
      <p:sp>
        <p:nvSpPr>
          <p:cNvPr id="1027" name="文本占位符 1026"/>
          <p:cNvSpPr>
            <a:spLocks noGrp="1"/>
          </p:cNvSpPr>
          <p:nvPr>
            <p:ph type="body"/>
          </p:nvPr>
        </p:nvSpPr>
        <p:spPr>
          <a:xfrm>
            <a:off x="457200" y="1600200"/>
            <a:ext cx="8229600" cy="4525963"/>
          </a:xfrm>
          <a:prstGeom prst="rect">
            <a:avLst/>
          </a:prstGeom>
          <a:noFill/>
          <a:ln w="9525">
            <a:noFill/>
          </a:ln>
        </p:spPr>
        <p:txBody>
          <a:bodyPr anchor="t" anchorCtr="0"/>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日期占位符 1027"/>
          <p:cNvSpPr>
            <a:spLocks noGrp="1"/>
          </p:cNvSpPr>
          <p:nvPr>
            <p:ph type="dt" sz="half" idx="2"/>
          </p:nvPr>
        </p:nvSpPr>
        <p:spPr>
          <a:xfrm>
            <a:off x="457200" y="6245225"/>
            <a:ext cx="2133600" cy="476250"/>
          </a:xfrm>
          <a:prstGeom prst="rect">
            <a:avLst/>
          </a:prstGeom>
          <a:noFill/>
          <a:ln w="9525">
            <a:noFill/>
          </a:ln>
        </p:spPr>
        <p:txBody>
          <a:bodyPr/>
          <a:lstStyle>
            <a:lvl1pPr>
              <a:defRPr sz="1400"/>
            </a:lvl1pPr>
          </a:lstStyle>
          <a:p>
            <a:pPr lvl="0" fontAlgn="base"/>
            <a:endParaRPr lang="zh-CN" altLang="en-US" strike="noStrike" noProof="1">
              <a:latin typeface="Arial" panose="020B0604020202020204" pitchFamily="34" charset="0"/>
            </a:endParaRPr>
          </a:p>
        </p:txBody>
      </p:sp>
      <p:sp>
        <p:nvSpPr>
          <p:cNvPr id="1029" name="页脚占位符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lvl1pPr>
          </a:lstStyle>
          <a:p>
            <a:pPr lvl="0" fontAlgn="base"/>
            <a:endParaRPr lang="zh-CN" altLang="en-US" strike="noStrike" noProof="1">
              <a:latin typeface="Arial" panose="020B0604020202020204" pitchFamily="34" charset="0"/>
            </a:endParaRPr>
          </a:p>
        </p:txBody>
      </p:sp>
      <p:sp>
        <p:nvSpPr>
          <p:cNvPr id="1030" name="灯片编号占位符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lvl="0" fontAlgn="base"/>
            <a:fld id="{9A0DB2DC-4C9A-4742-B13C-FB6460FD3503}" type="slidenum">
              <a:rPr lang="zh-CN" altLang="en-US" strike="noStrike" noProof="1">
                <a:latin typeface="Arial" panose="020B0604020202020204" pitchFamily="34" charset="0"/>
                <a:ea typeface="宋体" panose="02010600030101010101" pitchFamily="2" charset="-122"/>
                <a:cs typeface="+mn-cs"/>
              </a:rPr>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2050" name="标题占位符 1"/>
          <p:cNvSpPr>
            <a:spLocks noGrp="1"/>
          </p:cNvSpPr>
          <p:nvPr>
            <p:ph type="title"/>
            <p:custDataLst>
              <p:tags r:id="rId19"/>
            </p:custDataLst>
          </p:nvPr>
        </p:nvSpPr>
        <p:spPr>
          <a:xfrm>
            <a:off x="501650" y="1189038"/>
            <a:ext cx="8140700" cy="331787"/>
          </a:xfrm>
          <a:prstGeom prst="rect">
            <a:avLst/>
          </a:prstGeom>
          <a:noFill/>
          <a:ln w="9525">
            <a:noFill/>
          </a:ln>
        </p:spPr>
        <p:txBody>
          <a:bodyPr vert="horz" lIns="101600" tIns="38100" rIns="76200" bIns="38100" anchor="t" anchorCtr="0"/>
          <a:p>
            <a:pPr lvl="0"/>
            <a:r>
              <a:rPr lang="zh-CN" altLang="en-US" dirty="0"/>
              <a:t>单击此处编辑母版标题样式</a:t>
            </a:r>
            <a:endParaRPr lang="zh-CN" altLang="en-US" dirty="0"/>
          </a:p>
        </p:txBody>
      </p:sp>
      <p:sp>
        <p:nvSpPr>
          <p:cNvPr id="2051" name="文本占位符 2"/>
          <p:cNvSpPr>
            <a:spLocks noGrp="1"/>
          </p:cNvSpPr>
          <p:nvPr>
            <p:ph type="body"/>
            <p:custDataLst>
              <p:tags r:id="rId20"/>
            </p:custDataLst>
          </p:nvPr>
        </p:nvSpPr>
        <p:spPr>
          <a:xfrm>
            <a:off x="501650" y="1571625"/>
            <a:ext cx="8140700" cy="4041775"/>
          </a:xfrm>
          <a:prstGeom prst="rect">
            <a:avLst/>
          </a:prstGeom>
          <a:noFill/>
          <a:ln w="9525">
            <a:noFill/>
          </a:ln>
        </p:spPr>
        <p:txBody>
          <a:bodyPr vert="horz" lIns="101600" tIns="0" rIns="82550" bIns="0"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60400" y="5619750"/>
            <a:ext cx="2024063" cy="238125"/>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2"/>
            </p:custDataLst>
          </p:nvPr>
        </p:nvSpPr>
        <p:spPr>
          <a:xfrm>
            <a:off x="3087688" y="5619750"/>
            <a:ext cx="2968625" cy="238125"/>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3"/>
            </p:custDataLst>
          </p:nvPr>
        </p:nvSpPr>
        <p:spPr>
          <a:xfrm>
            <a:off x="6457950" y="5619750"/>
            <a:ext cx="2025650" cy="238125"/>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baseline="0">
          <a:solidFill>
            <a:schemeClr val="accent1"/>
          </a:solidFill>
          <a:uFillTx/>
          <a:latin typeface="Arial" panose="020B0604020202020204" pitchFamily="34" charset="0"/>
          <a:ea typeface="微软雅黑" panose="020B050302020402020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4098" name="标题占位符 1"/>
          <p:cNvSpPr>
            <a:spLocks noGrp="1"/>
          </p:cNvSpPr>
          <p:nvPr>
            <p:ph type="title"/>
            <p:custDataLst>
              <p:tags r:id="rId19"/>
            </p:custDataLst>
          </p:nvPr>
        </p:nvSpPr>
        <p:spPr>
          <a:xfrm>
            <a:off x="501650" y="1189038"/>
            <a:ext cx="8140700" cy="331787"/>
          </a:xfrm>
          <a:prstGeom prst="rect">
            <a:avLst/>
          </a:prstGeom>
          <a:noFill/>
          <a:ln w="9525">
            <a:noFill/>
          </a:ln>
        </p:spPr>
        <p:txBody>
          <a:bodyPr vert="horz" lIns="101600" tIns="38100" rIns="76200" bIns="38100" anchor="t" anchorCtr="0"/>
          <a:p>
            <a:pPr lvl="0"/>
            <a:r>
              <a:rPr lang="zh-CN" altLang="en-US" dirty="0"/>
              <a:t>单击此处编辑母版标题样式</a:t>
            </a:r>
            <a:endParaRPr lang="zh-CN" altLang="en-US" dirty="0"/>
          </a:p>
        </p:txBody>
      </p:sp>
      <p:sp>
        <p:nvSpPr>
          <p:cNvPr id="4099" name="文本占位符 2"/>
          <p:cNvSpPr>
            <a:spLocks noGrp="1"/>
          </p:cNvSpPr>
          <p:nvPr>
            <p:ph type="body"/>
            <p:custDataLst>
              <p:tags r:id="rId20"/>
            </p:custDataLst>
          </p:nvPr>
        </p:nvSpPr>
        <p:spPr>
          <a:xfrm>
            <a:off x="501650" y="1571625"/>
            <a:ext cx="8140700" cy="4041775"/>
          </a:xfrm>
          <a:prstGeom prst="rect">
            <a:avLst/>
          </a:prstGeom>
          <a:noFill/>
          <a:ln w="9525">
            <a:noFill/>
          </a:ln>
        </p:spPr>
        <p:txBody>
          <a:bodyPr vert="horz" lIns="101600" tIns="0" rIns="82550" bIns="0"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60400" y="5619750"/>
            <a:ext cx="2024063" cy="238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2"/>
            </p:custDataLst>
          </p:nvPr>
        </p:nvSpPr>
        <p:spPr>
          <a:xfrm>
            <a:off x="3087688" y="5619750"/>
            <a:ext cx="2968625" cy="238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3"/>
            </p:custDataLst>
          </p:nvPr>
        </p:nvSpPr>
        <p:spPr>
          <a:xfrm>
            <a:off x="6457950" y="5619750"/>
            <a:ext cx="2025650" cy="238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Lst>
  <p:hf sldNum="0" hdr="0" ftr="0" dt="0"/>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accent1"/>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4098" name="标题占位符 1"/>
          <p:cNvSpPr>
            <a:spLocks noGrp="1"/>
          </p:cNvSpPr>
          <p:nvPr>
            <p:ph type="title"/>
            <p:custDataLst>
              <p:tags r:id="rId19"/>
            </p:custDataLst>
          </p:nvPr>
        </p:nvSpPr>
        <p:spPr>
          <a:xfrm>
            <a:off x="501650" y="1189038"/>
            <a:ext cx="8140700" cy="331787"/>
          </a:xfrm>
          <a:prstGeom prst="rect">
            <a:avLst/>
          </a:prstGeom>
          <a:noFill/>
          <a:ln w="9525">
            <a:noFill/>
          </a:ln>
        </p:spPr>
        <p:txBody>
          <a:bodyPr vert="horz" lIns="101600" tIns="38100" rIns="76200" bIns="38100" anchor="t" anchorCtr="0"/>
          <a:p>
            <a:pPr lvl="0"/>
            <a:r>
              <a:rPr lang="zh-CN" altLang="en-US" dirty="0"/>
              <a:t>单击此处编辑母版标题样式</a:t>
            </a:r>
            <a:endParaRPr lang="zh-CN" altLang="en-US" dirty="0"/>
          </a:p>
        </p:txBody>
      </p:sp>
      <p:sp>
        <p:nvSpPr>
          <p:cNvPr id="4099" name="文本占位符 2"/>
          <p:cNvSpPr>
            <a:spLocks noGrp="1"/>
          </p:cNvSpPr>
          <p:nvPr>
            <p:ph type="body"/>
            <p:custDataLst>
              <p:tags r:id="rId20"/>
            </p:custDataLst>
          </p:nvPr>
        </p:nvSpPr>
        <p:spPr>
          <a:xfrm>
            <a:off x="501650" y="1571625"/>
            <a:ext cx="8140700" cy="4041775"/>
          </a:xfrm>
          <a:prstGeom prst="rect">
            <a:avLst/>
          </a:prstGeom>
          <a:noFill/>
          <a:ln w="9525">
            <a:noFill/>
          </a:ln>
        </p:spPr>
        <p:txBody>
          <a:bodyPr vert="horz" lIns="101600" tIns="0" rIns="82550" bIns="0"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60400" y="5619750"/>
            <a:ext cx="2024063" cy="238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2"/>
            </p:custDataLst>
          </p:nvPr>
        </p:nvSpPr>
        <p:spPr>
          <a:xfrm>
            <a:off x="3087688" y="5619750"/>
            <a:ext cx="2968625" cy="238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3"/>
            </p:custDataLst>
          </p:nvPr>
        </p:nvSpPr>
        <p:spPr>
          <a:xfrm>
            <a:off x="6457950" y="5619750"/>
            <a:ext cx="2025650" cy="238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Lst>
  <p:hf sldNum="0" hdr="0" ftr="0" dt="0"/>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accent1"/>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2050" name="标题占位符 1"/>
          <p:cNvSpPr>
            <a:spLocks noGrp="1"/>
          </p:cNvSpPr>
          <p:nvPr>
            <p:ph type="title"/>
            <p:custDataLst>
              <p:tags r:id="rId19"/>
            </p:custDataLst>
          </p:nvPr>
        </p:nvSpPr>
        <p:spPr>
          <a:xfrm>
            <a:off x="501650" y="1189038"/>
            <a:ext cx="8140700" cy="331787"/>
          </a:xfrm>
          <a:prstGeom prst="rect">
            <a:avLst/>
          </a:prstGeom>
          <a:noFill/>
          <a:ln w="9525">
            <a:noFill/>
          </a:ln>
        </p:spPr>
        <p:txBody>
          <a:bodyPr vert="horz" lIns="101600" tIns="38100" rIns="76200" bIns="38100" anchor="t" anchorCtr="0"/>
          <a:p>
            <a:pPr lvl="0"/>
            <a:r>
              <a:rPr lang="zh-CN" altLang="en-US" dirty="0"/>
              <a:t>单击此处编辑母版标题样式</a:t>
            </a:r>
            <a:endParaRPr lang="zh-CN" altLang="en-US" dirty="0"/>
          </a:p>
        </p:txBody>
      </p:sp>
      <p:sp>
        <p:nvSpPr>
          <p:cNvPr id="2051" name="文本占位符 2"/>
          <p:cNvSpPr>
            <a:spLocks noGrp="1"/>
          </p:cNvSpPr>
          <p:nvPr>
            <p:ph type="body"/>
            <p:custDataLst>
              <p:tags r:id="rId20"/>
            </p:custDataLst>
          </p:nvPr>
        </p:nvSpPr>
        <p:spPr>
          <a:xfrm>
            <a:off x="501650" y="1571625"/>
            <a:ext cx="8140700" cy="4041775"/>
          </a:xfrm>
          <a:prstGeom prst="rect">
            <a:avLst/>
          </a:prstGeom>
          <a:noFill/>
          <a:ln w="9525">
            <a:noFill/>
          </a:ln>
        </p:spPr>
        <p:txBody>
          <a:bodyPr vert="horz" lIns="101600" tIns="0" rIns="82550" bIns="0" anchor="t" anchorCtr="0"/>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660400" y="5619750"/>
            <a:ext cx="2024063" cy="238125"/>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2"/>
            </p:custDataLst>
          </p:nvPr>
        </p:nvSpPr>
        <p:spPr>
          <a:xfrm>
            <a:off x="3087688" y="5619750"/>
            <a:ext cx="2968625" cy="238125"/>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3"/>
            </p:custDataLst>
          </p:nvPr>
        </p:nvSpPr>
        <p:spPr>
          <a:xfrm>
            <a:off x="6457950" y="5619750"/>
            <a:ext cx="2025650" cy="238125"/>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userDrawn="1">
            <p:custDataLst>
              <p:tags r:id="rId24"/>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350" strike="noStrike" noProof="1">
              <a:solidFill>
                <a:schemeClr val="lt1"/>
              </a:solidFill>
            </a:endParaRPr>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baseline="0">
          <a:solidFill>
            <a:schemeClr val="accent1"/>
          </a:solidFill>
          <a:uFillTx/>
          <a:latin typeface="Arial" panose="020B0604020202020204" pitchFamily="34" charset="0"/>
          <a:ea typeface="微软雅黑" panose="020B050302020402020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lumMod val="75000"/>
              <a:lumOff val="25000"/>
            </a:schemeClr>
          </a:solidFill>
          <a:uFillTx/>
          <a:latin typeface="Arial" panose="020B0604020202020204" pitchFamily="34" charset="0"/>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tags" Target="../tags/tag347.xml"/><Relationship Id="rId3" Type="http://schemas.openxmlformats.org/officeDocument/2006/relationships/tags" Target="../tags/tag346.xml"/><Relationship Id="rId2" Type="http://schemas.openxmlformats.org/officeDocument/2006/relationships/tags" Target="../tags/tag345.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2.xml"/><Relationship Id="rId3" Type="http://schemas.openxmlformats.org/officeDocument/2006/relationships/tags" Target="../tags/tag370.xml"/><Relationship Id="rId2" Type="http://schemas.openxmlformats.org/officeDocument/2006/relationships/image" Target="../media/image4.png"/><Relationship Id="rId1" Type="http://schemas.openxmlformats.org/officeDocument/2006/relationships/tags" Target="../tags/tag36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72.xml"/><Relationship Id="rId1" Type="http://schemas.openxmlformats.org/officeDocument/2006/relationships/tags" Target="../tags/tag371.xml"/></Relationships>
</file>

<file path=ppt/slides/_rels/slide12.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72.xml"/><Relationship Id="rId4" Type="http://schemas.openxmlformats.org/officeDocument/2006/relationships/tags" Target="../tags/tag374.xml"/><Relationship Id="rId3" Type="http://schemas.openxmlformats.org/officeDocument/2006/relationships/image" Target="../media/image5.wmf"/><Relationship Id="rId2" Type="http://schemas.openxmlformats.org/officeDocument/2006/relationships/oleObject" Target="../embeddings/Document1.doc"/><Relationship Id="rId1" Type="http://schemas.openxmlformats.org/officeDocument/2006/relationships/tags" Target="../tags/tag373.xml"/></Relationships>
</file>

<file path=ppt/slides/_rels/slide13.xml.rels><?xml version="1.0" encoding="UTF-8" standalone="yes"?>
<Relationships xmlns="http://schemas.openxmlformats.org/package/2006/relationships"><Relationship Id="rId6" Type="http://schemas.openxmlformats.org/officeDocument/2006/relationships/vmlDrawing" Target="../drawings/vmlDrawing2.vml"/><Relationship Id="rId5" Type="http://schemas.openxmlformats.org/officeDocument/2006/relationships/slideLayout" Target="../slideLayouts/slideLayout72.xml"/><Relationship Id="rId4" Type="http://schemas.openxmlformats.org/officeDocument/2006/relationships/tags" Target="../tags/tag376.xml"/><Relationship Id="rId3" Type="http://schemas.openxmlformats.org/officeDocument/2006/relationships/image" Target="../media/image6.wmf"/><Relationship Id="rId2" Type="http://schemas.openxmlformats.org/officeDocument/2006/relationships/oleObject" Target="../embeddings/Document2.doc"/><Relationship Id="rId1" Type="http://schemas.openxmlformats.org/officeDocument/2006/relationships/tags" Target="../tags/tag375.xml"/></Relationships>
</file>

<file path=ppt/slides/_rels/slide14.xml.rels><?xml version="1.0" encoding="UTF-8" standalone="yes"?>
<Relationships xmlns="http://schemas.openxmlformats.org/package/2006/relationships"><Relationship Id="rId6" Type="http://schemas.openxmlformats.org/officeDocument/2006/relationships/vmlDrawing" Target="../drawings/vmlDrawing3.vml"/><Relationship Id="rId5" Type="http://schemas.openxmlformats.org/officeDocument/2006/relationships/slideLayout" Target="../slideLayouts/slideLayout72.xml"/><Relationship Id="rId4" Type="http://schemas.openxmlformats.org/officeDocument/2006/relationships/tags" Target="../tags/tag378.xml"/><Relationship Id="rId3" Type="http://schemas.openxmlformats.org/officeDocument/2006/relationships/image" Target="../media/image7.wmf"/><Relationship Id="rId2" Type="http://schemas.openxmlformats.org/officeDocument/2006/relationships/oleObject" Target="../embeddings/Document3.doc"/><Relationship Id="rId1" Type="http://schemas.openxmlformats.org/officeDocument/2006/relationships/tags" Target="../tags/tag377.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41.xml"/><Relationship Id="rId5" Type="http://schemas.openxmlformats.org/officeDocument/2006/relationships/tags" Target="../tags/tag382.xml"/><Relationship Id="rId4" Type="http://schemas.openxmlformats.org/officeDocument/2006/relationships/image" Target="../media/image3.png"/><Relationship Id="rId3" Type="http://schemas.openxmlformats.org/officeDocument/2006/relationships/tags" Target="../tags/tag381.xml"/><Relationship Id="rId2" Type="http://schemas.openxmlformats.org/officeDocument/2006/relationships/tags" Target="../tags/tag380.xml"/><Relationship Id="rId1" Type="http://schemas.openxmlformats.org/officeDocument/2006/relationships/tags" Target="../tags/tag37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84.xml"/><Relationship Id="rId1" Type="http://schemas.openxmlformats.org/officeDocument/2006/relationships/tags" Target="../tags/tag38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386.xml"/><Relationship Id="rId1" Type="http://schemas.openxmlformats.org/officeDocument/2006/relationships/tags" Target="../tags/tag38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88.xml"/><Relationship Id="rId1" Type="http://schemas.openxmlformats.org/officeDocument/2006/relationships/tags" Target="../tags/tag387.xml"/></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59.xml"/><Relationship Id="rId5" Type="http://schemas.openxmlformats.org/officeDocument/2006/relationships/tags" Target="../tags/tag392.xml"/><Relationship Id="rId4" Type="http://schemas.openxmlformats.org/officeDocument/2006/relationships/image" Target="../media/image3.png"/><Relationship Id="rId3" Type="http://schemas.openxmlformats.org/officeDocument/2006/relationships/tags" Target="../tags/tag391.xml"/><Relationship Id="rId2" Type="http://schemas.openxmlformats.org/officeDocument/2006/relationships/tags" Target="../tags/tag390.xml"/><Relationship Id="rId1" Type="http://schemas.openxmlformats.org/officeDocument/2006/relationships/tags" Target="../tags/tag389.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41.xml"/><Relationship Id="rId4" Type="http://schemas.openxmlformats.org/officeDocument/2006/relationships/tags" Target="../tags/tag350.xml"/><Relationship Id="rId3" Type="http://schemas.openxmlformats.org/officeDocument/2006/relationships/tags" Target="../tags/tag349.xml"/><Relationship Id="rId2" Type="http://schemas.openxmlformats.org/officeDocument/2006/relationships/tags" Target="../tags/tag348.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94.xml"/><Relationship Id="rId1" Type="http://schemas.openxmlformats.org/officeDocument/2006/relationships/tags" Target="../tags/tag39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396.xml"/><Relationship Id="rId1" Type="http://schemas.openxmlformats.org/officeDocument/2006/relationships/tags" Target="../tags/tag395.xml"/></Relationships>
</file>

<file path=ppt/slides/_rels/slide22.xml.rels><?xml version="1.0" encoding="UTF-8" standalone="yes"?>
<Relationships xmlns="http://schemas.openxmlformats.org/package/2006/relationships"><Relationship Id="rId6" Type="http://schemas.openxmlformats.org/officeDocument/2006/relationships/vmlDrawing" Target="../drawings/vmlDrawing4.vml"/><Relationship Id="rId5" Type="http://schemas.openxmlformats.org/officeDocument/2006/relationships/slideLayout" Target="../slideLayouts/slideLayout18.xml"/><Relationship Id="rId4" Type="http://schemas.openxmlformats.org/officeDocument/2006/relationships/tags" Target="../tags/tag398.xml"/><Relationship Id="rId3" Type="http://schemas.openxmlformats.org/officeDocument/2006/relationships/image" Target="../media/image8.wmf"/><Relationship Id="rId2" Type="http://schemas.openxmlformats.org/officeDocument/2006/relationships/oleObject" Target="../embeddings/Document4.doc"/><Relationship Id="rId1" Type="http://schemas.openxmlformats.org/officeDocument/2006/relationships/tags" Target="../tags/tag397.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41.xml"/><Relationship Id="rId5" Type="http://schemas.openxmlformats.org/officeDocument/2006/relationships/tags" Target="../tags/tag402.xml"/><Relationship Id="rId4" Type="http://schemas.openxmlformats.org/officeDocument/2006/relationships/image" Target="../media/image3.png"/><Relationship Id="rId3" Type="http://schemas.openxmlformats.org/officeDocument/2006/relationships/tags" Target="../tags/tag401.xml"/><Relationship Id="rId2" Type="http://schemas.openxmlformats.org/officeDocument/2006/relationships/tags" Target="../tags/tag400.xml"/><Relationship Id="rId1" Type="http://schemas.openxmlformats.org/officeDocument/2006/relationships/tags" Target="../tags/tag39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404.xml"/><Relationship Id="rId1" Type="http://schemas.openxmlformats.org/officeDocument/2006/relationships/tags" Target="../tags/tag40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406.xml"/><Relationship Id="rId1" Type="http://schemas.openxmlformats.org/officeDocument/2006/relationships/tags" Target="../tags/tag405.xml"/></Relationships>
</file>

<file path=ppt/slides/_rels/slide26.xml.rels><?xml version="1.0" encoding="UTF-8" standalone="yes"?>
<Relationships xmlns="http://schemas.openxmlformats.org/package/2006/relationships"><Relationship Id="rId8" Type="http://schemas.openxmlformats.org/officeDocument/2006/relationships/vmlDrawing" Target="../drawings/vmlDrawing5.vml"/><Relationship Id="rId7" Type="http://schemas.openxmlformats.org/officeDocument/2006/relationships/slideLayout" Target="../slideLayouts/slideLayout18.xml"/><Relationship Id="rId6" Type="http://schemas.openxmlformats.org/officeDocument/2006/relationships/tags" Target="../tags/tag408.xml"/><Relationship Id="rId5" Type="http://schemas.openxmlformats.org/officeDocument/2006/relationships/image" Target="../media/image10.wmf"/><Relationship Id="rId4" Type="http://schemas.openxmlformats.org/officeDocument/2006/relationships/oleObject" Target="../embeddings/oleObject2.bin"/><Relationship Id="rId3" Type="http://schemas.openxmlformats.org/officeDocument/2006/relationships/image" Target="../media/image9.wmf"/><Relationship Id="rId2" Type="http://schemas.openxmlformats.org/officeDocument/2006/relationships/oleObject" Target="../embeddings/oleObject1.bin"/><Relationship Id="rId1" Type="http://schemas.openxmlformats.org/officeDocument/2006/relationships/tags" Target="../tags/tag407.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41.xml"/><Relationship Id="rId5" Type="http://schemas.openxmlformats.org/officeDocument/2006/relationships/tags" Target="../tags/tag354.xml"/><Relationship Id="rId4" Type="http://schemas.openxmlformats.org/officeDocument/2006/relationships/image" Target="../media/image3.png"/><Relationship Id="rId3" Type="http://schemas.openxmlformats.org/officeDocument/2006/relationships/tags" Target="../tags/tag353.xml"/><Relationship Id="rId2" Type="http://schemas.openxmlformats.org/officeDocument/2006/relationships/tags" Target="../tags/tag352.xml"/><Relationship Id="rId1" Type="http://schemas.openxmlformats.org/officeDocument/2006/relationships/tags" Target="../tags/tag35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356.xml"/><Relationship Id="rId1" Type="http://schemas.openxmlformats.org/officeDocument/2006/relationships/tags" Target="../tags/tag35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58.xml"/><Relationship Id="rId1" Type="http://schemas.openxmlformats.org/officeDocument/2006/relationships/tags" Target="../tags/tag35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60.xml"/><Relationship Id="rId1" Type="http://schemas.openxmlformats.org/officeDocument/2006/relationships/tags" Target="../tags/tag359.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62.xml"/><Relationship Id="rId1" Type="http://schemas.openxmlformats.org/officeDocument/2006/relationships/tags" Target="../tags/tag361.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41.xml"/><Relationship Id="rId5" Type="http://schemas.openxmlformats.org/officeDocument/2006/relationships/tags" Target="../tags/tag366.xml"/><Relationship Id="rId4" Type="http://schemas.openxmlformats.org/officeDocument/2006/relationships/image" Target="../media/image3.png"/><Relationship Id="rId3" Type="http://schemas.openxmlformats.org/officeDocument/2006/relationships/tags" Target="../tags/tag365.xml"/><Relationship Id="rId2" Type="http://schemas.openxmlformats.org/officeDocument/2006/relationships/tags" Target="../tags/tag364.xml"/><Relationship Id="rId1" Type="http://schemas.openxmlformats.org/officeDocument/2006/relationships/tags" Target="../tags/tag36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368.xml"/><Relationship Id="rId1" Type="http://schemas.openxmlformats.org/officeDocument/2006/relationships/tags" Target="../tags/tag36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sp>
        <p:nvSpPr>
          <p:cNvPr id="60418" name="标题 2"/>
          <p:cNvSpPr>
            <a:spLocks noGrp="1"/>
          </p:cNvSpPr>
          <p:nvPr>
            <p:ph type="ctrTitle" hasCustomPrompt="1"/>
            <p:custDataLst>
              <p:tags r:id="rId2"/>
            </p:custDataLst>
          </p:nvPr>
        </p:nvSpPr>
        <p:spPr>
          <a:xfrm>
            <a:off x="661988" y="1046163"/>
            <a:ext cx="6915150" cy="1587500"/>
          </a:xfrm>
        </p:spPr>
        <p:txBody>
          <a:bodyPr vert="horz" lIns="91440" tIns="45720" rIns="91440" bIns="0" anchor="b" anchorCtr="0"/>
          <a:p>
            <a:pPr marL="0" indent="0" defTabSz="685800">
              <a:spcAft>
                <a:spcPct val="0"/>
              </a:spcAft>
              <a:buClrTx/>
              <a:buSzTx/>
              <a:buFontTx/>
              <a:buNone/>
            </a:pPr>
            <a:r>
              <a:rPr lang="zh-CN" altLang="zh-CN" sz="4900" kern="1200" normalizeH="0" baseline="0">
                <a:latin typeface="Arial" panose="020B0604020202020204" pitchFamily="34" charset="0"/>
                <a:ea typeface="微软雅黑" panose="020B0503020204020204" charset="-122"/>
                <a:cs typeface="+mj-cs"/>
              </a:rPr>
              <a:t>前阶段C学习总结</a:t>
            </a:r>
            <a:endParaRPr lang="zh-CN" altLang="zh-CN" sz="4900" kern="1200" normalizeH="0" baseline="0">
              <a:latin typeface="Arial" panose="020B0604020202020204" pitchFamily="34" charset="0"/>
              <a:ea typeface="微软雅黑" panose="020B0503020204020204" charset="-122"/>
              <a:cs typeface="+mj-cs"/>
            </a:endParaRPr>
          </a:p>
        </p:txBody>
      </p:sp>
      <p:sp>
        <p:nvSpPr>
          <p:cNvPr id="60419" name="文本占位符 3"/>
          <p:cNvSpPr>
            <a:spLocks noGrp="1"/>
          </p:cNvSpPr>
          <p:nvPr>
            <p:ph type="body" sz="quarter" idx="13" hasCustomPrompt="1"/>
            <p:custDataLst>
              <p:tags r:id="rId3"/>
            </p:custDataLst>
          </p:nvPr>
        </p:nvSpPr>
        <p:spPr>
          <a:xfrm>
            <a:off x="661988" y="5122863"/>
            <a:ext cx="2524125" cy="434975"/>
          </a:xfrm>
        </p:spPr>
        <p:txBody>
          <a:bodyPr vert="horz" lIns="91440" tIns="45720" rIns="91440" bIns="45720" anchor="t" anchorCtr="0"/>
          <a:p>
            <a:pPr defTabSz="685800">
              <a:lnSpc>
                <a:spcPct val="90000"/>
              </a:lnSpc>
              <a:buClrTx/>
              <a:buSzTx/>
            </a:pPr>
            <a:r>
              <a:rPr lang="zh-CN" altLang="en-US" kern="1200" normalizeH="0" baseline="0" dirty="0">
                <a:solidFill>
                  <a:schemeClr val="bg2"/>
                </a:solidFill>
                <a:latin typeface="Arial" panose="020B0604020202020204" pitchFamily="34" charset="0"/>
                <a:ea typeface="微软雅黑" panose="020B0503020204020204" charset="-122"/>
                <a:cs typeface="+mn-cs"/>
                <a:sym typeface="Arial" panose="020B0604020202020204" pitchFamily="34" charset="0"/>
              </a:rPr>
              <a:t>讲述：贾航</a:t>
            </a:r>
            <a:endParaRPr lang="zh-CN" altLang="en-US" kern="1200" normalizeH="0" baseline="0" dirty="0">
              <a:solidFill>
                <a:schemeClr val="bg2"/>
              </a:solidFill>
              <a:latin typeface="Arial" panose="020B0604020202020204" pitchFamily="34" charset="0"/>
              <a:ea typeface="微软雅黑" panose="020B0503020204020204" charset="-122"/>
              <a:cs typeface="+mn-cs"/>
              <a:sym typeface="Arial" panose="020B0604020202020204" pitchFamily="34" charset="0"/>
            </a:endParaRPr>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由于大型项目的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makefile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编写过于复杂，然后聪明的人设计了这个工具，可以自动生成</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makefile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它是一个跨平台编译工具，比</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更高级，用起来要简单的多。</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需要一个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CMakeLists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文件告诉它如何执行编译，所以需要学习了解</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CMakeLists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的书写格式。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855980" cy="368300"/>
          </a:xfrm>
          <a:prstGeom prst="rect">
            <a:avLst/>
          </a:prstGeom>
          <a:noFill/>
        </p:spPr>
        <p:txBody>
          <a:bodyPr wrap="none" rtlCol="0">
            <a:spAutoFit/>
          </a:bodyPr>
          <a:p>
            <a:r>
              <a:rPr lang="en-US" altLang="zh-CN"/>
              <a:t>cmake</a:t>
            </a:r>
            <a:endParaRPr lang="en-US" altLang="zh-CN"/>
          </a:p>
        </p:txBody>
      </p:sp>
      <p:pic>
        <p:nvPicPr>
          <p:cNvPr id="3" name="图片 2"/>
          <p:cNvPicPr>
            <a:picLocks noChangeAspect="1"/>
          </p:cNvPicPr>
          <p:nvPr/>
        </p:nvPicPr>
        <p:blipFill>
          <a:blip r:embed="rId2"/>
          <a:stretch>
            <a:fillRect/>
          </a:stretch>
        </p:blipFill>
        <p:spPr>
          <a:xfrm>
            <a:off x="467995" y="3284855"/>
            <a:ext cx="7612380" cy="1869440"/>
          </a:xfrm>
          <a:prstGeom prst="rect">
            <a:avLst/>
          </a:prstGeom>
        </p:spPr>
      </p:pic>
    </p:spTree>
    <p:custDataLst>
      <p:tags r:id="rId3"/>
    </p:custData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844675"/>
            <a:ext cx="8231505" cy="406654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由于对于大部分使用智能开发</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时，一般不需要去了解这些编译器之类的知识，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已经帮开发者屏蔽了这些东西，只需要点一个按钮，可执行程序就编译出来了，但是基于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linux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开发没有这么智能的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，所以你必须要学习了解这些知识。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当我们写一些简单的小例子时，没有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，你如何编译呢，你需要使用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gcc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命令编译出可执行程序，验证你的猜想。</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学习一些基本的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gcc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命令，了解</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gcc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是什么。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538480" cy="368300"/>
          </a:xfrm>
          <a:prstGeom prst="rect">
            <a:avLst/>
          </a:prstGeom>
          <a:noFill/>
        </p:spPr>
        <p:txBody>
          <a:bodyPr wrap="none" rtlCol="0">
            <a:spAutoFit/>
          </a:bodyPr>
          <a:p>
            <a:r>
              <a:rPr lang="en-US" altLang="zh-CN"/>
              <a:t>gcc</a:t>
            </a:r>
            <a:endParaRPr lang="en-US" altLang="zh-CN"/>
          </a:p>
        </p:txBody>
      </p:sp>
    </p:spTree>
    <p:custDataLst>
      <p:tags r:id="rId2"/>
    </p:custData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34733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当我们的程序在运行过程中出现问题了，我们需要定位问题出现在哪里，所以调试工具的使用，也是必须的，而我们使用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时，调试工具只是一些按钮，使用起来确实简单，但是在命令窗口下，就没有这么方便了，只能通过命令去控制程序的执行和走向，以及一些变量值的查看。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如何在多进程下进行调试</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如何查看变量的值</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如何生成可调试的程序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如何在多线程下进行调试</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如何快速执行一个循环体</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如何在程序中打断点，删除断点</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查看栈帧与切换栈帧</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如何终止调试</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如何查看某一位的值</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以下是我整理的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gdb</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学习笔记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563880" cy="368300"/>
          </a:xfrm>
          <a:prstGeom prst="rect">
            <a:avLst/>
          </a:prstGeom>
          <a:noFill/>
        </p:spPr>
        <p:txBody>
          <a:bodyPr wrap="none" rtlCol="0">
            <a:spAutoFit/>
          </a:bodyPr>
          <a:p>
            <a:r>
              <a:rPr lang="en-US" altLang="zh-CN"/>
              <a:t>gdb</a:t>
            </a:r>
            <a:endParaRPr lang="en-US" altLang="zh-CN"/>
          </a:p>
        </p:txBody>
      </p:sp>
      <p:graphicFrame>
        <p:nvGraphicFramePr>
          <p:cNvPr id="3" name="对象 2">
            <a:hlinkClick r:id="" action="ppaction://ole?verb="/>
          </p:cNvPr>
          <p:cNvGraphicFramePr>
            <a:graphicFrameLocks noChangeAspect="1"/>
          </p:cNvGraphicFramePr>
          <p:nvPr/>
        </p:nvGraphicFramePr>
        <p:xfrm>
          <a:off x="755650" y="5949315"/>
          <a:ext cx="971550" cy="666750"/>
        </p:xfrm>
        <a:graphic>
          <a:graphicData uri="http://schemas.openxmlformats.org/presentationml/2006/ole">
            <mc:AlternateContent xmlns:mc="http://schemas.openxmlformats.org/markup-compatibility/2006">
              <mc:Choice xmlns:v="urn:schemas-microsoft-com:vml" Requires="v">
                <p:oleObj spid="_x0000_s1025" name="" showAsIcon="1" r:id="rId2" imgW="971550" imgH="666750" progId="Word.Document.8">
                  <p:embed/>
                </p:oleObj>
              </mc:Choice>
              <mc:Fallback>
                <p:oleObj name="" showAsIcon="1" r:id="rId2" imgW="971550" imgH="666750" progId="Word.Document.8">
                  <p:embed/>
                  <p:pic>
                    <p:nvPicPr>
                      <p:cNvPr id="0" name="图片 1024"/>
                      <p:cNvPicPr/>
                      <p:nvPr/>
                    </p:nvPicPr>
                    <p:blipFill>
                      <a:blip r:embed="rId3"/>
                      <a:stretch>
                        <a:fillRect/>
                      </a:stretch>
                    </p:blipFill>
                    <p:spPr>
                      <a:xfrm>
                        <a:off x="755650" y="5949315"/>
                        <a:ext cx="971550" cy="666750"/>
                      </a:xfrm>
                      <a:prstGeom prst="rect">
                        <a:avLst/>
                      </a:prstGeom>
                    </p:spPr>
                  </p:pic>
                </p:oleObj>
              </mc:Fallback>
            </mc:AlternateContent>
          </a:graphicData>
        </a:graphic>
      </p:graphicFrame>
    </p:spTree>
    <p:custDataLst>
      <p:tags r:id="rId4"/>
    </p:custData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50799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我们进行代码的编写肯定需要一个编辑器，对于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开发者，可以通过鼠标控制光标的位置，复制，粘贴等等操作，很简单。但是这些操作在黑窗口中，全部需要使用特定命令来操作。之前也用过</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vim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，但是一般都是进行配置文件修改时用到，只需一两个命令即可，但是如何你想用它做</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，想高效开发的话，必须深入学习。</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如何保存一个没有权限的文件，如果你用普通用户打开了某个代码，修改大量的代码，发现不能保存，如果你不知道怎么保存，那岂不是很麻烦，所以必须要知道有这个命令。</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如何将光标快速移动到你想要的位置，而不是使用上下按键，一个一个移动。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如何复制某一段代码。</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如何移动到文件头部，尾部。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如何移动到行位，行首。</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将代码复制到某个源码中，发现排版很乱怎么办，</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vim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是没有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那种一键格式化代码功能的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列编辑模式如何使用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如何在一个屏幕，显示多个文件。</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如何撤销已修改的操作。</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以下是我整理的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vim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学习笔记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538480" cy="368300"/>
          </a:xfrm>
          <a:prstGeom prst="rect">
            <a:avLst/>
          </a:prstGeom>
          <a:noFill/>
        </p:spPr>
        <p:txBody>
          <a:bodyPr wrap="none" rtlCol="0">
            <a:spAutoFit/>
          </a:bodyPr>
          <a:p>
            <a:r>
              <a:rPr lang="en-US" altLang="zh-CN"/>
              <a:t>vim</a:t>
            </a:r>
            <a:endParaRPr lang="en-US" altLang="zh-CN"/>
          </a:p>
        </p:txBody>
      </p:sp>
      <p:graphicFrame>
        <p:nvGraphicFramePr>
          <p:cNvPr id="3" name="对象 2">
            <a:hlinkClick r:id="" action="ppaction://ole?verb="/>
          </p:cNvPr>
          <p:cNvGraphicFramePr>
            <a:graphicFrameLocks noChangeAspect="1"/>
          </p:cNvGraphicFramePr>
          <p:nvPr/>
        </p:nvGraphicFramePr>
        <p:xfrm>
          <a:off x="3131820" y="6021070"/>
          <a:ext cx="971550" cy="666750"/>
        </p:xfrm>
        <a:graphic>
          <a:graphicData uri="http://schemas.openxmlformats.org/presentationml/2006/ole">
            <mc:AlternateContent xmlns:mc="http://schemas.openxmlformats.org/markup-compatibility/2006">
              <mc:Choice xmlns:v="urn:schemas-microsoft-com:vml" Requires="v">
                <p:oleObj spid="_x0000_s2049" name="" showAsIcon="1" r:id="rId2" imgW="971550" imgH="666750" progId="Word.Document.8">
                  <p:embed/>
                </p:oleObj>
              </mc:Choice>
              <mc:Fallback>
                <p:oleObj name="" showAsIcon="1" r:id="rId2" imgW="971550" imgH="666750" progId="Word.Document.8">
                  <p:embed/>
                  <p:pic>
                    <p:nvPicPr>
                      <p:cNvPr id="0" name="图片 2048"/>
                      <p:cNvPicPr/>
                      <p:nvPr/>
                    </p:nvPicPr>
                    <p:blipFill>
                      <a:blip r:embed="rId3"/>
                      <a:stretch>
                        <a:fillRect/>
                      </a:stretch>
                    </p:blipFill>
                    <p:spPr>
                      <a:xfrm>
                        <a:off x="3131820" y="6021070"/>
                        <a:ext cx="971550" cy="666750"/>
                      </a:xfrm>
                      <a:prstGeom prst="rect">
                        <a:avLst/>
                      </a:prstGeom>
                    </p:spPr>
                  </p:pic>
                </p:oleObj>
              </mc:Fallback>
            </mc:AlternateContent>
          </a:graphicData>
        </a:graphic>
      </p:graphicFrame>
    </p:spTree>
    <p:custDataLst>
      <p:tags r:id="rId4"/>
    </p:custData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47179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当我们学会了如何使用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vim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查看代码，修改代码时，你会遇到一个问题，比如你看到一个函数调用，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这个函数调用具体源码在那个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文件中呢，你会发现找起来超级麻烦。你就会想有没有简单的办法呢，</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那么就需要学习</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cscope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ctags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的用法了。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cscope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的安装与配置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ctags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的安装与配置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NERDTree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的安装与配置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如何查找</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语言函数名，宏，枚举值在整个项目出现的位置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如何查找本函数调用的函数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如何查找调用本函数的函数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如何查找指定的字符串</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如何查找包含文件的文件</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修改代码后，如何更新索引库，如何生成索引库</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以下是我整理以上三个安装手册和使用教程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3018790" cy="368300"/>
          </a:xfrm>
          <a:prstGeom prst="rect">
            <a:avLst/>
          </a:prstGeom>
          <a:noFill/>
        </p:spPr>
        <p:txBody>
          <a:bodyPr wrap="none" rtlCol="0">
            <a:spAutoFit/>
          </a:bodyPr>
          <a:p>
            <a:r>
              <a:rPr lang="en-US" altLang="zh-CN"/>
              <a:t>cscope</a:t>
            </a:r>
            <a:r>
              <a:rPr lang="zh-CN" altLang="en-US"/>
              <a:t>和</a:t>
            </a:r>
            <a:r>
              <a:rPr lang="en-US" altLang="zh-CN"/>
              <a:t>ctags</a:t>
            </a:r>
            <a:r>
              <a:rPr lang="zh-CN" altLang="en-US"/>
              <a:t>和</a:t>
            </a:r>
            <a:r>
              <a:rPr lang="en-US" altLang="zh-CN"/>
              <a:t>NERDTree</a:t>
            </a:r>
            <a:endParaRPr lang="en-US" altLang="zh-CN"/>
          </a:p>
        </p:txBody>
      </p:sp>
      <p:graphicFrame>
        <p:nvGraphicFramePr>
          <p:cNvPr id="3" name="对象 2">
            <a:hlinkClick r:id="" action="ppaction://ole?verb="/>
          </p:cNvPr>
          <p:cNvGraphicFramePr>
            <a:graphicFrameLocks noChangeAspect="1"/>
          </p:cNvGraphicFramePr>
          <p:nvPr/>
        </p:nvGraphicFramePr>
        <p:xfrm>
          <a:off x="2195195" y="6145530"/>
          <a:ext cx="971550" cy="666750"/>
        </p:xfrm>
        <a:graphic>
          <a:graphicData uri="http://schemas.openxmlformats.org/presentationml/2006/ole">
            <mc:AlternateContent xmlns:mc="http://schemas.openxmlformats.org/markup-compatibility/2006">
              <mc:Choice xmlns:v="urn:schemas-microsoft-com:vml" Requires="v">
                <p:oleObj spid="_x0000_s3073" name="" showAsIcon="1" r:id="rId2" imgW="971550" imgH="666750" progId="Word.Document.8">
                  <p:embed/>
                </p:oleObj>
              </mc:Choice>
              <mc:Fallback>
                <p:oleObj name="" showAsIcon="1" r:id="rId2" imgW="971550" imgH="666750" progId="Word.Document.8">
                  <p:embed/>
                  <p:pic>
                    <p:nvPicPr>
                      <p:cNvPr id="0" name="图片 3072"/>
                      <p:cNvPicPr/>
                      <p:nvPr/>
                    </p:nvPicPr>
                    <p:blipFill>
                      <a:blip r:embed="rId3"/>
                      <a:stretch>
                        <a:fillRect/>
                      </a:stretch>
                    </p:blipFill>
                    <p:spPr>
                      <a:xfrm>
                        <a:off x="2195195" y="6145530"/>
                        <a:ext cx="971550" cy="666750"/>
                      </a:xfrm>
                      <a:prstGeom prst="rect">
                        <a:avLst/>
                      </a:prstGeom>
                    </p:spPr>
                  </p:pic>
                </p:oleObj>
              </mc:Fallback>
            </mc:AlternateContent>
          </a:graphicData>
        </a:graphic>
      </p:graphicFrame>
    </p:spTree>
    <p:custDataLst>
      <p:tags r:id="rId4"/>
    </p:custData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Title 6"/>
          <p:cNvSpPr txBox="1"/>
          <p:nvPr>
            <p:custDataLst>
              <p:tags r:id="rId1"/>
            </p:custDataLst>
          </p:nvPr>
        </p:nvSpPr>
        <p:spPr>
          <a:xfrm>
            <a:off x="538798" y="4796790"/>
            <a:ext cx="8231187" cy="1871663"/>
          </a:xfrm>
          <a:prstGeom prst="rect">
            <a:avLst/>
          </a:prstGeom>
          <a:noFill/>
          <a:ln w="3175">
            <a:noFill/>
          </a:ln>
        </p:spPr>
        <p:txBody>
          <a:bodyPr wrap="square" lIns="68580" tIns="34290" rIns="68580" bIns="34290" anchor="t" anchorCtr="0"/>
          <a:p>
            <a:pPr defTabSz="914400">
              <a:lnSpc>
                <a:spcPct val="120000"/>
              </a:lnSpc>
            </a:pPr>
            <a:r>
              <a:rPr lang="en-US" altLang="zh-CN" sz="1400">
                <a:solidFill>
                  <a:srgbClr val="000000"/>
                </a:solidFill>
                <a:latin typeface="Arial" panose="020B0604020202020204" pitchFamily="34" charset="0"/>
                <a:ea typeface="微软雅黑" panose="020B0503020204020204" charset="-122"/>
              </a:rPr>
              <a:t>1</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proxyserver</a:t>
            </a:r>
            <a:r>
              <a:rPr lang="zh-CN" altLang="en-US" sz="1400">
                <a:solidFill>
                  <a:srgbClr val="000000"/>
                </a:solidFill>
                <a:latin typeface="Arial" panose="020B0604020202020204" pitchFamily="34" charset="0"/>
                <a:ea typeface="微软雅黑" panose="020B0503020204020204" charset="-122"/>
              </a:rPr>
              <a:t>示例的学习</a:t>
            </a:r>
            <a:endParaRPr lang="zh-CN" altLang="en-US"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dirty="0">
                <a:solidFill>
                  <a:srgbClr val="000000"/>
                </a:solidFill>
                <a:latin typeface="Arial" panose="020B0604020202020204" pitchFamily="34" charset="0"/>
                <a:ea typeface="微软雅黑" panose="020B0503020204020204" charset="-122"/>
              </a:rPr>
              <a:t>2</a:t>
            </a:r>
            <a:r>
              <a:rPr lang="zh-CN" altLang="en-US" sz="1400" dirty="0">
                <a:solidFill>
                  <a:srgbClr val="000000"/>
                </a:solidFill>
                <a:latin typeface="Arial" panose="020B0604020202020204" pitchFamily="34" charset="0"/>
                <a:ea typeface="微软雅黑" panose="020B0503020204020204" charset="-122"/>
              </a:rPr>
              <a:t>、</a:t>
            </a:r>
            <a:r>
              <a:rPr lang="zh-CN" altLang="zh-CN" sz="1400" dirty="0">
                <a:solidFill>
                  <a:srgbClr val="000000"/>
                </a:solidFill>
                <a:latin typeface="Arial" panose="020B0604020202020204" pitchFamily="34" charset="0"/>
                <a:ea typeface="微软雅黑" panose="020B0503020204020204" charset="-122"/>
              </a:rPr>
              <a:t>unix</a:t>
            </a:r>
            <a:r>
              <a:rPr lang="zh-CN" altLang="en-US" sz="1400" dirty="0">
                <a:solidFill>
                  <a:srgbClr val="000000"/>
                </a:solidFill>
                <a:latin typeface="Arial" panose="020B0604020202020204" pitchFamily="34" charset="0"/>
                <a:ea typeface="微软雅黑" panose="020B0503020204020204" charset="-122"/>
              </a:rPr>
              <a:t>网络编程卷书</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3</a:t>
            </a:r>
            <a:r>
              <a:rPr lang="zh-CN" altLang="en-US" sz="1400" dirty="0">
                <a:solidFill>
                  <a:srgbClr val="000000"/>
                </a:solidFill>
                <a:latin typeface="Arial" panose="020B0604020202020204" pitchFamily="34" charset="0"/>
                <a:ea typeface="微软雅黑" panose="020B0503020204020204" charset="-122"/>
              </a:rPr>
              <a:t>、实现一个</a:t>
            </a:r>
            <a:r>
              <a:rPr lang="en-US" altLang="zh-CN" sz="1400" dirty="0">
                <a:solidFill>
                  <a:srgbClr val="000000"/>
                </a:solidFill>
                <a:latin typeface="Arial" panose="020B0604020202020204" pitchFamily="34" charset="0"/>
                <a:ea typeface="微软雅黑" panose="020B0503020204020204" charset="-122"/>
              </a:rPr>
              <a:t>server</a:t>
            </a:r>
            <a:r>
              <a:rPr lang="zh-CN" altLang="en-US" sz="1400" dirty="0">
                <a:solidFill>
                  <a:srgbClr val="000000"/>
                </a:solidFill>
                <a:latin typeface="Arial" panose="020B0604020202020204" pitchFamily="34" charset="0"/>
                <a:ea typeface="微软雅黑" panose="020B0503020204020204" charset="-122"/>
              </a:rPr>
              <a:t>端</a:t>
            </a:r>
            <a:endParaRPr lang="zh-CN" altLang="en-US" sz="1400" dirty="0">
              <a:solidFill>
                <a:srgbClr val="000000"/>
              </a:solidFill>
              <a:latin typeface="Arial" panose="020B0604020202020204" pitchFamily="34" charset="0"/>
              <a:ea typeface="微软雅黑" panose="020B0503020204020204" charset="-122"/>
            </a:endParaRPr>
          </a:p>
        </p:txBody>
      </p:sp>
      <p:sp>
        <p:nvSpPr>
          <p:cNvPr id="5" name="Title 6"/>
          <p:cNvSpPr txBox="1"/>
          <p:nvPr>
            <p:custDataLst>
              <p:tags r:id="rId2"/>
            </p:custDataLst>
          </p:nvPr>
        </p:nvSpPr>
        <p:spPr>
          <a:xfrm>
            <a:off x="623888" y="4149725"/>
            <a:ext cx="8229600"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altLang="zh-CN"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unix</a:t>
            </a: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网络编程</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pic>
        <p:nvPicPr>
          <p:cNvPr id="64515" name="图片 1" descr="图片1"/>
          <p:cNvPicPr>
            <a:picLocks noChangeAspect="1"/>
          </p:cNvPicPr>
          <p:nvPr>
            <p:custDataLst>
              <p:tags r:id="rId3"/>
            </p:custDataLst>
          </p:nvPr>
        </p:nvPicPr>
        <p:blipFill>
          <a:blip r:embed="rId4"/>
          <a:stretch>
            <a:fillRect/>
          </a:stretch>
        </p:blipFill>
        <p:spPr>
          <a:xfrm>
            <a:off x="623888" y="1228725"/>
            <a:ext cx="7896225" cy="2457450"/>
          </a:xfrm>
          <a:prstGeom prst="rect">
            <a:avLst/>
          </a:prstGeom>
          <a:noFill/>
          <a:ln w="9525">
            <a:noFill/>
          </a:ln>
        </p:spPr>
      </p:pic>
    </p:spTree>
    <p:custDataLst>
      <p:tags r:id="rId5"/>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学习经典程序</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ProxyServer</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，一个用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语言实现的简单代理服务器，了解到网络相关的系统调用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bind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listen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如何将进程变为一个守护进程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accept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fork</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exit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open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connect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write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select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网络相关的结构体</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2519680" cy="368300"/>
          </a:xfrm>
          <a:prstGeom prst="rect">
            <a:avLst/>
          </a:prstGeom>
          <a:noFill/>
        </p:spPr>
        <p:txBody>
          <a:bodyPr wrap="none" rtlCol="0">
            <a:spAutoFit/>
          </a:bodyPr>
          <a:p>
            <a:pPr algn="l"/>
            <a:r>
              <a:rPr lang="zh-CN" altLang="zh-CN">
                <a:solidFill>
                  <a:srgbClr val="000000"/>
                </a:solidFill>
                <a:ea typeface="微软雅黑" panose="020B0503020204020204" charset="-122"/>
                <a:sym typeface="+mn-ea"/>
              </a:rPr>
              <a:t>proxyserver</a:t>
            </a:r>
            <a:r>
              <a:rPr lang="zh-CN" altLang="en-US">
                <a:solidFill>
                  <a:srgbClr val="000000"/>
                </a:solidFill>
                <a:ea typeface="微软雅黑" panose="020B0503020204020204" charset="-122"/>
                <a:sym typeface="+mn-ea"/>
              </a:rPr>
              <a:t>示例的学习</a:t>
            </a:r>
            <a:endParaRPr lang="en-US" altLang="zh-CN"/>
          </a:p>
        </p:txBody>
      </p:sp>
    </p:spTree>
    <p:custDataLst>
      <p:tags r:id="rId2"/>
    </p:custData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55930" y="162877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了解</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网络函数，</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TCP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协议。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select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poll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epoll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三者的区别</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servent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hostent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sockaddr_in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三个网络相关结构体</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errno</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是什么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的单播，多播，广播区别</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tcp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连接的建立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的套接字选项的设置与获取</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ipv4</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ipv6</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阻塞</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io</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与非阻塞</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io</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基本</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套接口编程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基本</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tcp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套接口编程</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1973580" cy="368300"/>
          </a:xfrm>
          <a:prstGeom prst="rect">
            <a:avLst/>
          </a:prstGeom>
          <a:noFill/>
        </p:spPr>
        <p:txBody>
          <a:bodyPr wrap="none" rtlCol="0">
            <a:spAutoFit/>
          </a:bodyPr>
          <a:p>
            <a:pPr algn="l"/>
            <a:r>
              <a:rPr lang="zh-CN" altLang="zh-CN" dirty="0">
                <a:solidFill>
                  <a:srgbClr val="000000"/>
                </a:solidFill>
                <a:ea typeface="微软雅黑" panose="020B0503020204020204" charset="-122"/>
                <a:sym typeface="+mn-ea"/>
              </a:rPr>
              <a:t>unix</a:t>
            </a:r>
            <a:r>
              <a:rPr lang="zh-CN" altLang="en-US" dirty="0">
                <a:solidFill>
                  <a:srgbClr val="000000"/>
                </a:solidFill>
                <a:ea typeface="微软雅黑" panose="020B0503020204020204" charset="-122"/>
                <a:sym typeface="+mn-ea"/>
              </a:rPr>
              <a:t>网络编程卷书</a:t>
            </a:r>
            <a:endParaRPr lang="en-US" altLang="zh-CN"/>
          </a:p>
        </p:txBody>
      </p:sp>
    </p:spTree>
    <p:custDataLst>
      <p:tags r:id="rId2"/>
    </p:custData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62877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TCP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客户端和服务端</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发送和接收广播的示例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发送和接收组播的示例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客户端和服务端</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TCP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代理服务</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写一个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UDP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代理服务</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1960880" cy="423545"/>
          </a:xfrm>
          <a:prstGeom prst="rect">
            <a:avLst/>
          </a:prstGeom>
          <a:noFill/>
        </p:spPr>
        <p:txBody>
          <a:bodyPr wrap="none" rtlCol="0">
            <a:spAutoFit/>
          </a:bodyPr>
          <a:p>
            <a:pPr algn="l" defTabSz="914400">
              <a:lnSpc>
                <a:spcPct val="120000"/>
              </a:lnSpc>
            </a:pPr>
            <a:r>
              <a:rPr lang="zh-CN" altLang="en-US" dirty="0">
                <a:solidFill>
                  <a:srgbClr val="000000"/>
                </a:solidFill>
                <a:ea typeface="微软雅黑" panose="020B0503020204020204" charset="-122"/>
                <a:sym typeface="+mn-ea"/>
              </a:rPr>
              <a:t>实现一个</a:t>
            </a:r>
            <a:r>
              <a:rPr lang="en-US" altLang="zh-CN" dirty="0">
                <a:solidFill>
                  <a:srgbClr val="000000"/>
                </a:solidFill>
                <a:ea typeface="微软雅黑" panose="020B0503020204020204" charset="-122"/>
                <a:sym typeface="+mn-ea"/>
              </a:rPr>
              <a:t>server</a:t>
            </a:r>
            <a:r>
              <a:rPr lang="zh-CN" altLang="en-US" dirty="0">
                <a:solidFill>
                  <a:srgbClr val="000000"/>
                </a:solidFill>
                <a:ea typeface="微软雅黑" panose="020B0503020204020204" charset="-122"/>
                <a:sym typeface="+mn-ea"/>
              </a:rPr>
              <a:t>端</a:t>
            </a:r>
            <a:endParaRPr lang="en-US" altLang="zh-CN"/>
          </a:p>
        </p:txBody>
      </p:sp>
    </p:spTree>
    <p:custDataLst>
      <p:tags r:id="rId2"/>
    </p:custData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Title 6"/>
          <p:cNvSpPr txBox="1"/>
          <p:nvPr>
            <p:custDataLst>
              <p:tags r:id="rId1"/>
            </p:custDataLst>
          </p:nvPr>
        </p:nvSpPr>
        <p:spPr>
          <a:xfrm>
            <a:off x="538798" y="4796790"/>
            <a:ext cx="8231187" cy="1871663"/>
          </a:xfrm>
          <a:prstGeom prst="rect">
            <a:avLst/>
          </a:prstGeom>
          <a:noFill/>
          <a:ln w="3175">
            <a:noFill/>
          </a:ln>
        </p:spPr>
        <p:txBody>
          <a:bodyPr wrap="square" lIns="68580" tIns="34290" rIns="68580" bIns="34290" anchor="t" anchorCtr="0"/>
          <a:p>
            <a:pPr defTabSz="914400">
              <a:lnSpc>
                <a:spcPct val="120000"/>
              </a:lnSpc>
            </a:pPr>
            <a:r>
              <a:rPr lang="en-US" altLang="zh-CN" sz="1400">
                <a:solidFill>
                  <a:srgbClr val="000000"/>
                </a:solidFill>
                <a:latin typeface="Arial" panose="020B0604020202020204" pitchFamily="34" charset="0"/>
                <a:ea typeface="微软雅黑" panose="020B0503020204020204" charset="-122"/>
              </a:rPr>
              <a:t>1</a:t>
            </a:r>
            <a:r>
              <a:rPr lang="zh-CN" altLang="en-US" sz="1400">
                <a:solidFill>
                  <a:srgbClr val="000000"/>
                </a:solidFill>
                <a:latin typeface="Arial" panose="020B0604020202020204" pitchFamily="34" charset="0"/>
                <a:ea typeface="微软雅黑" panose="020B0503020204020204" charset="-122"/>
              </a:rPr>
              <a:t>、</a:t>
            </a:r>
            <a:r>
              <a:rPr lang="en-US" altLang="zh-CN" sz="1400">
                <a:solidFill>
                  <a:srgbClr val="000000"/>
                </a:solidFill>
                <a:latin typeface="Arial" panose="020B0604020202020204" pitchFamily="34" charset="0"/>
                <a:ea typeface="微软雅黑" panose="020B0503020204020204" charset="-122"/>
              </a:rPr>
              <a:t>495</a:t>
            </a:r>
            <a:r>
              <a:rPr lang="zh-CN" altLang="en-US" sz="1400">
                <a:solidFill>
                  <a:srgbClr val="000000"/>
                </a:solidFill>
                <a:latin typeface="Arial" panose="020B0604020202020204" pitchFamily="34" charset="0"/>
                <a:ea typeface="微软雅黑" panose="020B0503020204020204" charset="-122"/>
              </a:rPr>
              <a:t>个</a:t>
            </a:r>
            <a:r>
              <a:rPr lang="en-US" altLang="zh-CN" sz="1400">
                <a:solidFill>
                  <a:srgbClr val="000000"/>
                </a:solidFill>
                <a:latin typeface="Arial" panose="020B0604020202020204" pitchFamily="34" charset="0"/>
                <a:ea typeface="微软雅黑" panose="020B0503020204020204" charset="-122"/>
              </a:rPr>
              <a:t>C</a:t>
            </a:r>
            <a:r>
              <a:rPr lang="zh-CN" altLang="en-US" sz="1400">
                <a:solidFill>
                  <a:srgbClr val="000000"/>
                </a:solidFill>
                <a:latin typeface="Arial" panose="020B0604020202020204" pitchFamily="34" charset="0"/>
                <a:ea typeface="微软雅黑" panose="020B0503020204020204" charset="-122"/>
              </a:rPr>
              <a:t>语言问题</a:t>
            </a:r>
            <a:r>
              <a:rPr lang="en-US" altLang="zh-CN" sz="1400">
                <a:solidFill>
                  <a:srgbClr val="000000"/>
                </a:solidFill>
                <a:latin typeface="Arial" panose="020B0604020202020204" pitchFamily="34" charset="0"/>
                <a:ea typeface="微软雅黑" panose="020B0503020204020204" charset="-122"/>
              </a:rPr>
              <a:t>(</a:t>
            </a:r>
            <a:r>
              <a:rPr lang="zh-CN" altLang="en-US" sz="1400">
                <a:solidFill>
                  <a:srgbClr val="000000"/>
                </a:solidFill>
                <a:latin typeface="Arial" panose="020B0604020202020204" pitchFamily="34" charset="0"/>
                <a:ea typeface="微软雅黑" panose="020B0503020204020204" charset="-122"/>
              </a:rPr>
              <a:t>书</a:t>
            </a:r>
            <a:r>
              <a:rPr lang="en-US" altLang="zh-CN" sz="1400">
                <a:solidFill>
                  <a:srgbClr val="000000"/>
                </a:solidFill>
                <a:latin typeface="Arial" panose="020B0604020202020204" pitchFamily="34" charset="0"/>
                <a:ea typeface="微软雅黑" panose="020B0503020204020204" charset="-122"/>
              </a:rPr>
              <a:t>)</a:t>
            </a:r>
            <a:endParaRPr lang="zh-CN" altLang="en-US" sz="140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2</a:t>
            </a:r>
            <a:r>
              <a:rPr lang="zh-CN" altLang="en-US" sz="1400" dirty="0">
                <a:solidFill>
                  <a:srgbClr val="000000"/>
                </a:solidFill>
                <a:latin typeface="Arial" panose="020B0604020202020204" pitchFamily="34" charset="0"/>
                <a:ea typeface="微软雅黑" panose="020B0503020204020204" charset="-122"/>
              </a:rPr>
              <a:t>、</a:t>
            </a:r>
            <a:r>
              <a:rPr lang="en-US" sz="1400" dirty="0">
                <a:solidFill>
                  <a:srgbClr val="000000"/>
                </a:solidFill>
                <a:latin typeface="Arial" panose="020B0604020202020204" pitchFamily="34" charset="0"/>
                <a:ea typeface="微软雅黑" panose="020B0503020204020204" charset="-122"/>
              </a:rPr>
              <a:t>systemcall(</a:t>
            </a:r>
            <a:r>
              <a:rPr lang="zh-CN" altLang="en-US" sz="1400" dirty="0">
                <a:solidFill>
                  <a:srgbClr val="000000"/>
                </a:solidFill>
                <a:latin typeface="Arial" panose="020B0604020202020204" pitchFamily="34" charset="0"/>
                <a:ea typeface="微软雅黑" panose="020B0503020204020204" charset="-122"/>
              </a:rPr>
              <a:t>书</a:t>
            </a:r>
            <a:r>
              <a:rPr lang="en-US" sz="1400" dirty="0">
                <a:solidFill>
                  <a:srgbClr val="000000"/>
                </a:solidFill>
                <a:latin typeface="Arial" panose="020B0604020202020204" pitchFamily="34" charset="0"/>
                <a:ea typeface="微软雅黑" panose="020B0503020204020204" charset="-122"/>
              </a:rPr>
              <a:t>)</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3</a:t>
            </a:r>
            <a:r>
              <a:rPr lang="zh-CN" altLang="en-US" sz="1400" dirty="0">
                <a:solidFill>
                  <a:srgbClr val="000000"/>
                </a:solidFill>
                <a:latin typeface="Arial" panose="020B0604020202020204" pitchFamily="34" charset="0"/>
                <a:ea typeface="微软雅黑" panose="020B0503020204020204" charset="-122"/>
              </a:rPr>
              <a:t>、</a:t>
            </a:r>
            <a:r>
              <a:rPr lang="en-US" altLang="zh-CN" sz="1400" dirty="0">
                <a:solidFill>
                  <a:srgbClr val="000000"/>
                </a:solidFill>
                <a:latin typeface="Arial" panose="020B0604020202020204" pitchFamily="34" charset="0"/>
                <a:ea typeface="微软雅黑" panose="020B0503020204020204" charset="-122"/>
              </a:rPr>
              <a:t>coredump</a:t>
            </a:r>
            <a:r>
              <a:rPr lang="zh-CN" altLang="en-US" sz="1400" dirty="0">
                <a:solidFill>
                  <a:srgbClr val="000000"/>
                </a:solidFill>
                <a:latin typeface="Arial" panose="020B0604020202020204" pitchFamily="34" charset="0"/>
                <a:ea typeface="微软雅黑" panose="020B0503020204020204" charset="-122"/>
              </a:rPr>
              <a:t>文件的作用</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4</a:t>
            </a:r>
            <a:r>
              <a:rPr lang="zh-CN" altLang="en-US" sz="1400" dirty="0">
                <a:solidFill>
                  <a:srgbClr val="000000"/>
                </a:solidFill>
                <a:latin typeface="Arial" panose="020B0604020202020204" pitchFamily="34" charset="0"/>
                <a:ea typeface="微软雅黑" panose="020B0503020204020204" charset="-122"/>
              </a:rPr>
              <a:t>、大端模式和小端模式</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5</a:t>
            </a:r>
            <a:r>
              <a:rPr lang="zh-CN" altLang="en-US" sz="1400" dirty="0">
                <a:solidFill>
                  <a:srgbClr val="000000"/>
                </a:solidFill>
                <a:latin typeface="Arial" panose="020B0604020202020204" pitchFamily="34" charset="0"/>
                <a:ea typeface="微软雅黑" panose="020B0503020204020204" charset="-122"/>
              </a:rPr>
              <a:t>、结构体对齐原理</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6</a:t>
            </a:r>
            <a:r>
              <a:rPr lang="zh-CN" altLang="en-US" sz="1400" dirty="0">
                <a:solidFill>
                  <a:srgbClr val="000000"/>
                </a:solidFill>
                <a:latin typeface="Arial" panose="020B0604020202020204" pitchFamily="34" charset="0"/>
                <a:ea typeface="微软雅黑" panose="020B0503020204020204" charset="-122"/>
              </a:rPr>
              <a:t>、</a:t>
            </a:r>
            <a:r>
              <a:rPr lang="en-US" altLang="zh-CN" sz="1400" dirty="0">
                <a:solidFill>
                  <a:srgbClr val="000000"/>
                </a:solidFill>
                <a:latin typeface="Arial" panose="020B0604020202020204" pitchFamily="34" charset="0"/>
                <a:ea typeface="微软雅黑" panose="020B0503020204020204" charset="-122"/>
              </a:rPr>
              <a:t>...</a:t>
            </a:r>
            <a:endParaRPr lang="en-US" altLang="zh-CN" sz="1400" dirty="0">
              <a:solidFill>
                <a:srgbClr val="000000"/>
              </a:solidFill>
              <a:latin typeface="Arial" panose="020B0604020202020204" pitchFamily="34" charset="0"/>
              <a:ea typeface="微软雅黑" panose="020B0503020204020204" charset="-122"/>
            </a:endParaRPr>
          </a:p>
        </p:txBody>
      </p:sp>
      <p:sp>
        <p:nvSpPr>
          <p:cNvPr id="5" name="Title 6"/>
          <p:cNvSpPr txBox="1"/>
          <p:nvPr>
            <p:custDataLst>
              <p:tags r:id="rId2"/>
            </p:custDataLst>
          </p:nvPr>
        </p:nvSpPr>
        <p:spPr>
          <a:xfrm>
            <a:off x="623888" y="4149725"/>
            <a:ext cx="8229600"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其它相关知识点</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pic>
        <p:nvPicPr>
          <p:cNvPr id="65539" name="图片 1" descr="图片1"/>
          <p:cNvPicPr>
            <a:picLocks noChangeAspect="1"/>
          </p:cNvPicPr>
          <p:nvPr>
            <p:custDataLst>
              <p:tags r:id="rId3"/>
            </p:custDataLst>
          </p:nvPr>
        </p:nvPicPr>
        <p:blipFill>
          <a:blip r:embed="rId4"/>
          <a:stretch>
            <a:fillRect/>
          </a:stretch>
        </p:blipFill>
        <p:spPr>
          <a:xfrm>
            <a:off x="623888" y="1228725"/>
            <a:ext cx="7896225" cy="2457450"/>
          </a:xfrm>
          <a:prstGeom prst="rect">
            <a:avLst/>
          </a:prstGeom>
          <a:noFill/>
          <a:ln w="9525">
            <a:noFill/>
          </a:ln>
        </p:spPr>
      </p:pic>
    </p:spTree>
    <p:custDataLst>
      <p:tags r:id="rId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b="41000"/>
          </a:stretch>
        </a:blipFill>
        <a:effectLst/>
      </p:bgPr>
    </p:bg>
    <p:spTree>
      <p:nvGrpSpPr>
        <p:cNvPr id="1" name=""/>
        <p:cNvGrpSpPr/>
        <p:nvPr/>
      </p:nvGrpSpPr>
      <p:grpSpPr/>
      <p:sp>
        <p:nvSpPr>
          <p:cNvPr id="3" name="Title 6"/>
          <p:cNvSpPr txBox="1"/>
          <p:nvPr>
            <p:custDataLst>
              <p:tags r:id="rId2"/>
            </p:custDataLst>
          </p:nvPr>
        </p:nvSpPr>
        <p:spPr>
          <a:xfrm>
            <a:off x="456883" y="4796790"/>
            <a:ext cx="8229600" cy="1871663"/>
          </a:xfrm>
          <a:prstGeom prst="rect">
            <a:avLst/>
          </a:prstGeom>
          <a:noFill/>
          <a:ln w="3175">
            <a:noFill/>
            <a:prstDash val="dash"/>
          </a:ln>
        </p:spPr>
        <p:txBody>
          <a:bodyPr wrap="square" lIns="68580" tIns="34290" rIns="68580" bIns="34290" anchor="t" anchorCtr="0">
            <a:normAutofit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algn="just" fontAlgn="base">
              <a:lnSpc>
                <a:spcPct val="130000"/>
              </a:lnSpc>
              <a:spcAft>
                <a:spcPts val="800"/>
              </a:spcAft>
            </a:pP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1</a:t>
            </a:r>
            <a:r>
              <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a:t>
            </a: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C</a:t>
            </a:r>
            <a:r>
              <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语言的进阶与语法应用技巧</a:t>
            </a:r>
            <a:endPar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a:p>
            <a:pPr algn="just" fontAlgn="base">
              <a:lnSpc>
                <a:spcPct val="130000"/>
              </a:lnSpc>
              <a:spcAft>
                <a:spcPts val="800"/>
              </a:spcAft>
            </a:pP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2</a:t>
            </a:r>
            <a:r>
              <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、开发工具</a:t>
            </a: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IDE</a:t>
            </a:r>
            <a:endPar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a:p>
            <a:pPr algn="just" fontAlgn="base">
              <a:lnSpc>
                <a:spcPct val="130000"/>
              </a:lnSpc>
              <a:spcAft>
                <a:spcPts val="800"/>
              </a:spcAft>
            </a:pP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3</a:t>
            </a:r>
            <a:r>
              <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a:t>
            </a:r>
            <a:r>
              <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Unix</a:t>
            </a:r>
            <a:r>
              <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网络编程</a:t>
            </a:r>
            <a:endPar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a:p>
            <a:pPr algn="just" fontAlgn="base">
              <a:lnSpc>
                <a:spcPct val="130000"/>
              </a:lnSpc>
              <a:spcAft>
                <a:spcPts val="800"/>
              </a:spcAft>
            </a:pPr>
            <a:r>
              <a:rPr altLang="zh-CN"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4</a:t>
            </a:r>
            <a:r>
              <a:rPr lang="zh-CN" altLang="en-US"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a:t>
            </a:r>
            <a:r>
              <a:rPr altLang="zh-CN"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Nginx</a:t>
            </a:r>
            <a:r>
              <a:rPr lang="zh-CN" altLang="en-US"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框架学习</a:t>
            </a:r>
            <a:endParaRPr lang="zh-CN" altLang="en-US"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a:p>
            <a:pPr algn="just" fontAlgn="base">
              <a:lnSpc>
                <a:spcPct val="130000"/>
              </a:lnSpc>
              <a:spcAft>
                <a:spcPts val="800"/>
              </a:spcAft>
            </a:pPr>
            <a:r>
              <a:rPr altLang="zh-CN"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5</a:t>
            </a:r>
            <a:r>
              <a:rPr lang="zh-CN" altLang="en-US" sz="1350"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、其它相关知识点</a:t>
            </a:r>
            <a:endParaRPr lang="zh-CN" altLang="en-US"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a:p>
            <a:pPr algn="just" fontAlgn="base">
              <a:lnSpc>
                <a:spcPct val="130000"/>
              </a:lnSpc>
              <a:spcAft>
                <a:spcPts val="800"/>
              </a:spcAft>
            </a:pPr>
            <a:endParaRPr altLang="zh-CN" sz="1350" strike="noStrike" spc="5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sp>
        <p:nvSpPr>
          <p:cNvPr id="5" name="Title 6"/>
          <p:cNvSpPr txBox="1"/>
          <p:nvPr>
            <p:custDataLst>
              <p:tags r:id="rId3"/>
            </p:custDataLst>
          </p:nvPr>
        </p:nvSpPr>
        <p:spPr>
          <a:xfrm>
            <a:off x="614363" y="4159250"/>
            <a:ext cx="8231188"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概要</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spTree>
    <p:custDataLst>
      <p:tags r:id="rId4"/>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995"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基本类型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指针声明</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声明风格</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存储类型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类型定义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typedef</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const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限定词</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数组大小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结构、联合、枚举</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基本的指针应用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指针操作</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空指针和空指针常量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NULL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1871980" cy="368300"/>
          </a:xfrm>
          <a:prstGeom prst="rect">
            <a:avLst/>
          </a:prstGeom>
          <a:noFill/>
        </p:spPr>
        <p:txBody>
          <a:bodyPr wrap="none" rtlCol="0">
            <a:spAutoFit/>
          </a:bodyPr>
          <a:p>
            <a:pPr algn="l"/>
            <a:r>
              <a:rPr lang="en-US" dirty="0">
                <a:solidFill>
                  <a:srgbClr val="000000"/>
                </a:solidFill>
                <a:ea typeface="微软雅黑" panose="020B0503020204020204" charset="-122"/>
                <a:sym typeface="+mn-ea"/>
              </a:rPr>
              <a:t>495</a:t>
            </a:r>
            <a:r>
              <a:rPr lang="zh-CN" altLang="en-US" dirty="0">
                <a:solidFill>
                  <a:srgbClr val="000000"/>
                </a:solidFill>
                <a:ea typeface="微软雅黑" panose="020B0503020204020204" charset="-122"/>
                <a:sym typeface="+mn-ea"/>
              </a:rPr>
              <a:t>个</a:t>
            </a:r>
            <a:r>
              <a:rPr lang="en-US" altLang="zh-CN" dirty="0">
                <a:solidFill>
                  <a:srgbClr val="000000"/>
                </a:solidFill>
                <a:ea typeface="微软雅黑" panose="020B0503020204020204" charset="-122"/>
                <a:sym typeface="+mn-ea"/>
              </a:rPr>
              <a:t>C</a:t>
            </a:r>
            <a:r>
              <a:rPr lang="zh-CN" altLang="en-US" dirty="0">
                <a:solidFill>
                  <a:srgbClr val="000000"/>
                </a:solidFill>
                <a:ea typeface="微软雅黑" panose="020B0503020204020204" charset="-122"/>
                <a:sym typeface="+mn-ea"/>
              </a:rPr>
              <a:t>语言问题</a:t>
            </a:r>
            <a:endParaRPr lang="zh-CN" altLang="en-US" dirty="0">
              <a:solidFill>
                <a:srgbClr val="000000"/>
              </a:solidFill>
              <a:ea typeface="微软雅黑" panose="020B0503020204020204" charset="-122"/>
              <a:sym typeface="+mn-ea"/>
            </a:endParaRPr>
          </a:p>
        </p:txBody>
      </p:sp>
    </p:spTree>
    <p:custDataLst>
      <p:tags r:id="rId2"/>
    </p:custData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995"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语言不像</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语言无需考虑底层实现，所以学习</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语言必须要了解一些常用的系统调用。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系统调用是在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man pages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的第</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2</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节，系统调用是在程序中能用类似函数调用方式调用的操作系统服务的集合，由于用户程序在不能直接使用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i/o</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指令等特权指令，操作系统编了许多不同功能的子程序，提供给用户程序中调用，简称</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系统调用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进程控制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 fork</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exit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getpid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setsid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getdtablesize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execve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prctl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pause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文件系统控制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 open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read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write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dup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umask</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mount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unmount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chdir</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系统控制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 ioctl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getrlimit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reboot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alarm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time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内存管理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mmap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munmap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getpagesize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cacheflush</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网络管理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gethostname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gethostid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控制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bind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connect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accept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connect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send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recv</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listen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用户管理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getuid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getgid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geteuid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进程间通信</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 sigaction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sigprocmask</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sigsuspend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kill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1249680" cy="368300"/>
          </a:xfrm>
          <a:prstGeom prst="rect">
            <a:avLst/>
          </a:prstGeom>
          <a:noFill/>
        </p:spPr>
        <p:txBody>
          <a:bodyPr wrap="none" rtlCol="0">
            <a:spAutoFit/>
          </a:bodyPr>
          <a:p>
            <a:pPr algn="l"/>
            <a:r>
              <a:rPr lang="en-US" dirty="0">
                <a:solidFill>
                  <a:srgbClr val="000000"/>
                </a:solidFill>
                <a:ea typeface="微软雅黑" panose="020B0503020204020204" charset="-122"/>
                <a:sym typeface="+mn-ea"/>
              </a:rPr>
              <a:t>systemcall</a:t>
            </a:r>
            <a:endParaRPr lang="en-US" altLang="zh-CN"/>
          </a:p>
        </p:txBody>
      </p:sp>
    </p:spTree>
    <p:custDataLst>
      <p:tags r:id="rId2"/>
    </p:custData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995" y="1192530"/>
            <a:ext cx="8231505" cy="564007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程序运行崩溃时，会在指定目录生成一个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coredump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文件，那么你使用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gdb</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打开该文件，可以帮助你定位程序问题，就像</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程序崩溃时会生成hprof文件。而生成该文件需要设置生成</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coredump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文件的限制，因为该文件是操作系统生成的。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小端模式是指一个数据的低位字节序内容存放在低地址处，高位字节序的内容放在高地址处。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有时候通过</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sizeof</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获取结构体大小和我预想不一致，有时一致，所以你要知道结构体对齐是存在一个公式的，公式比较多就不展示了。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字符串解指针、指针的计算</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类型强制转换的本质，有符号和无符号转换的不同</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sizeof(“123”)</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返回的大小是带</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\0</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linux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的权限位</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设置用户</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，有效用户</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，实际用户</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什么是主组和附加组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umask</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函数的意义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会话和进程组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342900" marR="0" lvl="0" indent="-34290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995" y="620395"/>
            <a:ext cx="7142480" cy="368300"/>
          </a:xfrm>
          <a:prstGeom prst="rect">
            <a:avLst/>
          </a:prstGeom>
          <a:noFill/>
        </p:spPr>
        <p:txBody>
          <a:bodyPr wrap="none" rtlCol="0">
            <a:spAutoFit/>
          </a:bodyPr>
          <a:p>
            <a:pPr algn="l"/>
            <a:r>
              <a:rPr lang="en-US" altLang="zh-CN" dirty="0">
                <a:solidFill>
                  <a:srgbClr val="000000"/>
                </a:solidFill>
                <a:ea typeface="微软雅黑" panose="020B0503020204020204" charset="-122"/>
                <a:sym typeface="+mn-ea"/>
              </a:rPr>
              <a:t>coredump</a:t>
            </a:r>
            <a:r>
              <a:rPr lang="zh-CN" altLang="en-US" dirty="0">
                <a:solidFill>
                  <a:srgbClr val="000000"/>
                </a:solidFill>
                <a:ea typeface="微软雅黑" panose="020B0503020204020204" charset="-122"/>
                <a:sym typeface="+mn-ea"/>
              </a:rPr>
              <a:t>文件的作用、大端模式和小端模式、结构体对齐原理、等等</a:t>
            </a:r>
            <a:endParaRPr lang="en-US" altLang="zh-CN"/>
          </a:p>
        </p:txBody>
      </p:sp>
      <p:graphicFrame>
        <p:nvGraphicFramePr>
          <p:cNvPr id="3" name="对象 2">
            <a:hlinkClick r:id="" action="ppaction://ole?verb="/>
          </p:cNvPr>
          <p:cNvGraphicFramePr>
            <a:graphicFrameLocks noChangeAspect="1"/>
          </p:cNvGraphicFramePr>
          <p:nvPr/>
        </p:nvGraphicFramePr>
        <p:xfrm>
          <a:off x="1475740" y="6021070"/>
          <a:ext cx="971550" cy="666750"/>
        </p:xfrm>
        <a:graphic>
          <a:graphicData uri="http://schemas.openxmlformats.org/presentationml/2006/ole">
            <mc:AlternateContent xmlns:mc="http://schemas.openxmlformats.org/markup-compatibility/2006">
              <mc:Choice xmlns:v="urn:schemas-microsoft-com:vml" Requires="v">
                <p:oleObj spid="_x0000_s1025" name="" showAsIcon="1" r:id="rId2" imgW="971550" imgH="666750" progId="Word.Document.8">
                  <p:embed/>
                </p:oleObj>
              </mc:Choice>
              <mc:Fallback>
                <p:oleObj name="" showAsIcon="1" r:id="rId2" imgW="971550" imgH="666750" progId="Word.Document.8">
                  <p:embed/>
                  <p:pic>
                    <p:nvPicPr>
                      <p:cNvPr id="0" name="图片 1024"/>
                      <p:cNvPicPr/>
                      <p:nvPr/>
                    </p:nvPicPr>
                    <p:blipFill>
                      <a:blip r:embed="rId3"/>
                      <a:stretch>
                        <a:fillRect/>
                      </a:stretch>
                    </p:blipFill>
                    <p:spPr>
                      <a:xfrm>
                        <a:off x="1475740" y="6021070"/>
                        <a:ext cx="971550" cy="666750"/>
                      </a:xfrm>
                      <a:prstGeom prst="rect">
                        <a:avLst/>
                      </a:prstGeom>
                    </p:spPr>
                  </p:pic>
                </p:oleObj>
              </mc:Fallback>
            </mc:AlternateContent>
          </a:graphicData>
        </a:graphic>
      </p:graphicFrame>
    </p:spTree>
    <p:custDataLst>
      <p:tags r:id="rId4"/>
    </p:custData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Title 6"/>
          <p:cNvSpPr txBox="1"/>
          <p:nvPr>
            <p:custDataLst>
              <p:tags r:id="rId1"/>
            </p:custDataLst>
          </p:nvPr>
        </p:nvSpPr>
        <p:spPr>
          <a:xfrm>
            <a:off x="611188" y="4797425"/>
            <a:ext cx="8231187" cy="1871663"/>
          </a:xfrm>
          <a:prstGeom prst="rect">
            <a:avLst/>
          </a:prstGeom>
          <a:noFill/>
          <a:ln w="3175">
            <a:noFill/>
          </a:ln>
        </p:spPr>
        <p:txBody>
          <a:bodyPr wrap="square" lIns="68580" tIns="34290" rIns="68580" bIns="34290" anchor="t" anchorCtr="0"/>
          <a:p>
            <a:pPr defTabSz="914400">
              <a:lnSpc>
                <a:spcPct val="120000"/>
              </a:lnSpc>
            </a:pPr>
            <a:r>
              <a:rPr lang="en-US" altLang="zh-CN" sz="1400">
                <a:solidFill>
                  <a:srgbClr val="000000"/>
                </a:solidFill>
                <a:latin typeface="Arial" panose="020B0604020202020204" pitchFamily="34" charset="0"/>
                <a:ea typeface="微软雅黑" panose="020B0503020204020204" charset="-122"/>
              </a:rPr>
              <a:t>1</a:t>
            </a:r>
            <a:r>
              <a:rPr lang="zh-CN" altLang="en-US" sz="1400">
                <a:solidFill>
                  <a:srgbClr val="000000"/>
                </a:solidFill>
                <a:latin typeface="Arial" panose="020B0604020202020204" pitchFamily="34" charset="0"/>
                <a:ea typeface="微软雅黑" panose="020B0503020204020204" charset="-122"/>
              </a:rPr>
              <a:t>、深入理解</a:t>
            </a:r>
            <a:r>
              <a:rPr lang="zh-CN" altLang="zh-CN" sz="1400">
                <a:solidFill>
                  <a:srgbClr val="000000"/>
                </a:solidFill>
                <a:latin typeface="Arial" panose="020B0604020202020204" pitchFamily="34" charset="0"/>
                <a:ea typeface="微软雅黑" panose="020B0503020204020204" charset="-122"/>
              </a:rPr>
              <a:t>nginx</a:t>
            </a:r>
            <a:r>
              <a:rPr lang="en-US" altLang="zh-CN" sz="1400">
                <a:solidFill>
                  <a:srgbClr val="000000"/>
                </a:solidFill>
                <a:latin typeface="Arial" panose="020B0604020202020204" pitchFamily="34" charset="0"/>
                <a:ea typeface="微软雅黑" panose="020B0503020204020204" charset="-122"/>
              </a:rPr>
              <a:t>(</a:t>
            </a:r>
            <a:r>
              <a:rPr lang="zh-CN" altLang="en-US" sz="1400">
                <a:solidFill>
                  <a:srgbClr val="000000"/>
                </a:solidFill>
                <a:latin typeface="Arial" panose="020B0604020202020204" pitchFamily="34" charset="0"/>
                <a:ea typeface="微软雅黑" panose="020B0503020204020204" charset="-122"/>
              </a:rPr>
              <a:t>书</a:t>
            </a:r>
            <a:r>
              <a:rPr lang="en-US" altLang="zh-CN" sz="1400">
                <a:solidFill>
                  <a:srgbClr val="000000"/>
                </a:solidFill>
                <a:latin typeface="Arial" panose="020B0604020202020204" pitchFamily="34" charset="0"/>
                <a:ea typeface="微软雅黑" panose="020B0503020204020204" charset="-122"/>
              </a:rPr>
              <a:t>)</a:t>
            </a:r>
            <a:endParaRPr lang="zh-CN" altLang="en-US" sz="140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2</a:t>
            </a:r>
            <a:r>
              <a:rPr lang="zh-CN" altLang="en-US" sz="1400" dirty="0">
                <a:solidFill>
                  <a:srgbClr val="000000"/>
                </a:solidFill>
                <a:latin typeface="Arial" panose="020B0604020202020204" pitchFamily="34" charset="0"/>
                <a:ea typeface="微软雅黑" panose="020B0503020204020204" charset="-122"/>
              </a:rPr>
              <a:t>、</a:t>
            </a:r>
            <a:r>
              <a:rPr lang="en-US" altLang="zh-CN" sz="1400" dirty="0">
                <a:solidFill>
                  <a:srgbClr val="000000"/>
                </a:solidFill>
                <a:latin typeface="Arial" panose="020B0604020202020204" pitchFamily="34" charset="0"/>
                <a:ea typeface="微软雅黑" panose="020B0503020204020204" charset="-122"/>
              </a:rPr>
              <a:t>nginx</a:t>
            </a:r>
            <a:r>
              <a:rPr lang="zh-CN" altLang="en-US" sz="1400" dirty="0">
                <a:solidFill>
                  <a:srgbClr val="000000"/>
                </a:solidFill>
                <a:latin typeface="Arial" panose="020B0604020202020204" pitchFamily="34" charset="0"/>
                <a:ea typeface="微软雅黑" panose="020B0503020204020204" charset="-122"/>
              </a:rPr>
              <a:t>运行主流程</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dirty="0">
                <a:solidFill>
                  <a:srgbClr val="000000"/>
                </a:solidFill>
                <a:latin typeface="Arial" panose="020B0604020202020204" pitchFamily="34" charset="0"/>
                <a:ea typeface="微软雅黑" panose="020B0503020204020204" charset="-122"/>
              </a:rPr>
              <a:t>3</a:t>
            </a:r>
            <a:r>
              <a:rPr lang="zh-CN" altLang="en-US" sz="1400" dirty="0">
                <a:solidFill>
                  <a:srgbClr val="000000"/>
                </a:solidFill>
                <a:latin typeface="Arial" panose="020B0604020202020204" pitchFamily="34" charset="0"/>
                <a:ea typeface="微软雅黑" panose="020B0503020204020204" charset="-122"/>
              </a:rPr>
              <a:t>、</a:t>
            </a:r>
            <a:r>
              <a:rPr lang="en-US" altLang="zh-CN" sz="1400" dirty="0">
                <a:solidFill>
                  <a:srgbClr val="000000"/>
                </a:solidFill>
                <a:ea typeface="微软雅黑" panose="020B0503020204020204" charset="-122"/>
                <a:sym typeface="+mn-ea"/>
              </a:rPr>
              <a:t>nginx</a:t>
            </a:r>
            <a:r>
              <a:rPr lang="zh-CN" altLang="en-US" sz="1400" dirty="0">
                <a:solidFill>
                  <a:srgbClr val="000000"/>
                </a:solidFill>
                <a:ea typeface="微软雅黑" panose="020B0503020204020204" charset="-122"/>
                <a:sym typeface="+mn-ea"/>
              </a:rPr>
              <a:t>源码阅读分析</a:t>
            </a: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endParaRPr lang="zh-CN" altLang="en-US" sz="1400" dirty="0">
              <a:solidFill>
                <a:srgbClr val="000000"/>
              </a:solidFill>
              <a:latin typeface="Arial" panose="020B0604020202020204" pitchFamily="34" charset="0"/>
              <a:ea typeface="微软雅黑" panose="020B0503020204020204" charset="-122"/>
            </a:endParaRPr>
          </a:p>
          <a:p>
            <a:pPr defTabSz="914400">
              <a:lnSpc>
                <a:spcPct val="120000"/>
              </a:lnSpc>
            </a:pPr>
            <a:endParaRPr lang="zh-CN" altLang="en-US" sz="1400" dirty="0">
              <a:solidFill>
                <a:srgbClr val="000000"/>
              </a:solidFill>
              <a:latin typeface="Arial" panose="020B0604020202020204" pitchFamily="34" charset="0"/>
              <a:ea typeface="微软雅黑" panose="020B0503020204020204" charset="-122"/>
            </a:endParaRPr>
          </a:p>
        </p:txBody>
      </p:sp>
      <p:sp>
        <p:nvSpPr>
          <p:cNvPr id="5" name="Title 6"/>
          <p:cNvSpPr txBox="1"/>
          <p:nvPr>
            <p:custDataLst>
              <p:tags r:id="rId2"/>
            </p:custDataLst>
          </p:nvPr>
        </p:nvSpPr>
        <p:spPr>
          <a:xfrm>
            <a:off x="623888" y="4149725"/>
            <a:ext cx="8229600"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altLang="zh-CN"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nginx</a:t>
            </a: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框架学习</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pic>
        <p:nvPicPr>
          <p:cNvPr id="65539" name="图片 1" descr="图片1"/>
          <p:cNvPicPr>
            <a:picLocks noChangeAspect="1"/>
          </p:cNvPicPr>
          <p:nvPr>
            <p:custDataLst>
              <p:tags r:id="rId3"/>
            </p:custDataLst>
          </p:nvPr>
        </p:nvPicPr>
        <p:blipFill>
          <a:blip r:embed="rId4"/>
          <a:stretch>
            <a:fillRect/>
          </a:stretch>
        </p:blipFill>
        <p:spPr>
          <a:xfrm>
            <a:off x="623888" y="1228725"/>
            <a:ext cx="7896225" cy="2457450"/>
          </a:xfrm>
          <a:prstGeom prst="rect">
            <a:avLst/>
          </a:prstGeom>
          <a:noFill/>
          <a:ln w="9525">
            <a:noFill/>
          </a:ln>
        </p:spPr>
      </p:pic>
    </p:spTree>
    <p:custDataLst>
      <p:tags r:id="rId5"/>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研究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的准备工作</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的配置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简单了解</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http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模块</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配置、</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error</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日志和请求上下文</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ngx_array_t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动态数组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ngx_queue_t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双向链表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ngx_list_t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单向链表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ngx_rbtree_t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红黑树</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ngx_radix_tree_t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基数树</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ngx_hash_combined_t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散列表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基础架构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事件模块</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等等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2024380" cy="368300"/>
          </a:xfrm>
          <a:prstGeom prst="rect">
            <a:avLst/>
          </a:prstGeom>
          <a:noFill/>
        </p:spPr>
        <p:txBody>
          <a:bodyPr wrap="none" rtlCol="0">
            <a:spAutoFit/>
          </a:bodyPr>
          <a:p>
            <a:r>
              <a:rPr lang="zh-CN" altLang="en-US"/>
              <a:t>深入理解</a:t>
            </a:r>
            <a:r>
              <a:rPr lang="en-US" altLang="zh-CN"/>
              <a:t>nginx(</a:t>
            </a:r>
            <a:r>
              <a:rPr lang="zh-CN" altLang="en-US"/>
              <a:t>书</a:t>
            </a:r>
            <a:r>
              <a:rPr lang="en-US" altLang="zh-CN"/>
              <a:t>)</a:t>
            </a:r>
            <a:endParaRPr lang="en-US" altLang="zh-CN"/>
          </a:p>
        </p:txBody>
      </p:sp>
    </p:spTree>
    <p:custDataLst>
      <p:tags r:id="rId2"/>
    </p:custData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995" y="1124585"/>
            <a:ext cx="8231505" cy="562356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ngx_get_options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解析命令行参数</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ngx_time_init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初始化时间缓存</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ngx_getpid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获取当前进程</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pid</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ngx_log_init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初始化日志</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init_cycle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初始化</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全局变量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ngx_save_argv</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保存命令行参数和变量，到全局变量</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ngx_argv</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ngx_process_options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将解析的命令行参数赋值到</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中</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ngx_os_init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初始化系统相关变量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ngx_crc32_table_init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初始化一致性</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hash</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表，主要作用是加快查询</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ngx_add_inherited_sockets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集成</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socket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套接字，用于热启动的时候需要平滑过渡</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ngx_preinit_modules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主要是前置初始化模块，对模块编号处理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ngx_init_cycle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完成全局</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的初始化</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ngx_signal_process </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处理信号相关</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ngx_get_conf</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非常复杂的配置文件解析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ngx_master_process_cycle </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函数里边开始创建多子进程，然后主进程进入循环。</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995" y="476250"/>
            <a:ext cx="1871980" cy="368300"/>
          </a:xfrm>
          <a:prstGeom prst="rect">
            <a:avLst/>
          </a:prstGeom>
          <a:noFill/>
        </p:spPr>
        <p:txBody>
          <a:bodyPr wrap="none" rtlCol="0">
            <a:spAutoFit/>
          </a:bodyPr>
          <a:p>
            <a:r>
              <a:rPr lang="en-US" altLang="zh-CN"/>
              <a:t>nginx</a:t>
            </a:r>
            <a:r>
              <a:rPr lang="zh-CN" altLang="en-US"/>
              <a:t>运行主流程</a:t>
            </a:r>
            <a:endParaRPr lang="zh-CN" altLang="en-US"/>
          </a:p>
        </p:txBody>
      </p:sp>
    </p:spTree>
    <p:custDataLst>
      <p:tags r:id="rId2"/>
    </p:custData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分析</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conf_parse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http</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模块和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event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模块配置文件的解析与构建</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ngx_worker_process_cycle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子进程的主处理流程。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数据结构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array</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buf</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queue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list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hash</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string</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的源码分析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信号的处理流程，信号的注册。</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ngx_event_timer_rbtree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定时器的使用与原理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ngx_pool_t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内存池的使用与源码分析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ngx_slab_pool_t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共享内存的使用与源码分析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中</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listent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connect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ngx_event_t-read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ngx_event_t-write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关系的建立与源码分析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多进程的惊群和负载均衡处理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主进程主循环流程分析，</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子进程主循环流程分析</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2100580" cy="368300"/>
          </a:xfrm>
          <a:prstGeom prst="rect">
            <a:avLst/>
          </a:prstGeom>
          <a:noFill/>
        </p:spPr>
        <p:txBody>
          <a:bodyPr wrap="none" rtlCol="0">
            <a:spAutoFit/>
          </a:bodyPr>
          <a:p>
            <a:r>
              <a:rPr lang="en-US" altLang="zh-CN"/>
              <a:t>nginx</a:t>
            </a:r>
            <a:r>
              <a:rPr lang="zh-CN" altLang="en-US"/>
              <a:t>源码阅读分析</a:t>
            </a:r>
            <a:endParaRPr lang="zh-CN" altLang="en-US"/>
          </a:p>
        </p:txBody>
      </p:sp>
      <p:graphicFrame>
        <p:nvGraphicFramePr>
          <p:cNvPr id="3" name="对象 2">
            <a:hlinkClick r:id="" action="ppaction://ole?verb="/>
          </p:cNvPr>
          <p:cNvGraphicFramePr>
            <a:graphicFrameLocks noChangeAspect="1"/>
          </p:cNvGraphicFramePr>
          <p:nvPr/>
        </p:nvGraphicFramePr>
        <p:xfrm>
          <a:off x="1403985" y="5876925"/>
          <a:ext cx="971550" cy="666750"/>
        </p:xfrm>
        <a:graphic>
          <a:graphicData uri="http://schemas.openxmlformats.org/presentationml/2006/ole">
            <mc:AlternateContent xmlns:mc="http://schemas.openxmlformats.org/markup-compatibility/2006">
              <mc:Choice xmlns:v="urn:schemas-microsoft-com:vml" Requires="v">
                <p:oleObj spid="_x0000_s1025" name="" showAsIcon="1" r:id="rId2" imgW="971550" imgH="666750" progId="Package">
                  <p:embed/>
                </p:oleObj>
              </mc:Choice>
              <mc:Fallback>
                <p:oleObj name="" showAsIcon="1" r:id="rId2" imgW="971550" imgH="666750" progId="Package">
                  <p:embed/>
                  <p:pic>
                    <p:nvPicPr>
                      <p:cNvPr id="0" name="图片 1024"/>
                      <p:cNvPicPr/>
                      <p:nvPr/>
                    </p:nvPicPr>
                    <p:blipFill>
                      <a:blip r:embed="rId3"/>
                      <a:stretch>
                        <a:fillRect/>
                      </a:stretch>
                    </p:blipFill>
                    <p:spPr>
                      <a:xfrm>
                        <a:off x="1403985" y="5876925"/>
                        <a:ext cx="971550" cy="666750"/>
                      </a:xfrm>
                      <a:prstGeom prst="rect">
                        <a:avLst/>
                      </a:prstGeom>
                    </p:spPr>
                  </p:pic>
                </p:oleObj>
              </mc:Fallback>
            </mc:AlternateContent>
          </a:graphicData>
        </a:graphic>
      </p:graphicFrame>
      <p:graphicFrame>
        <p:nvGraphicFramePr>
          <p:cNvPr id="4" name="对象 3">
            <a:hlinkClick r:id="" action="ppaction://ole?verb="/>
          </p:cNvPr>
          <p:cNvGraphicFramePr>
            <a:graphicFrameLocks noChangeAspect="1"/>
          </p:cNvGraphicFramePr>
          <p:nvPr/>
        </p:nvGraphicFramePr>
        <p:xfrm>
          <a:off x="2628265" y="5876925"/>
          <a:ext cx="840105" cy="576580"/>
        </p:xfrm>
        <a:graphic>
          <a:graphicData uri="http://schemas.openxmlformats.org/presentationml/2006/ole">
            <mc:AlternateContent xmlns:mc="http://schemas.openxmlformats.org/markup-compatibility/2006">
              <mc:Choice xmlns:v="urn:schemas-microsoft-com:vml" Requires="v">
                <p:oleObj spid="_x0000_s1026" name="" showAsIcon="1" r:id="rId4" imgW="971550" imgH="666750" progId="Package">
                  <p:embed/>
                </p:oleObj>
              </mc:Choice>
              <mc:Fallback>
                <p:oleObj name="" showAsIcon="1" r:id="rId4" imgW="971550" imgH="666750" progId="Package">
                  <p:embed/>
                  <p:pic>
                    <p:nvPicPr>
                      <p:cNvPr id="0" name="图片 1025"/>
                      <p:cNvPicPr/>
                      <p:nvPr/>
                    </p:nvPicPr>
                    <p:blipFill>
                      <a:blip r:embed="rId5"/>
                      <a:stretch>
                        <a:fillRect/>
                      </a:stretch>
                    </p:blipFill>
                    <p:spPr>
                      <a:xfrm>
                        <a:off x="2628265" y="5876925"/>
                        <a:ext cx="840105" cy="576580"/>
                      </a:xfrm>
                      <a:prstGeom prst="rect">
                        <a:avLst/>
                      </a:prstGeom>
                    </p:spPr>
                  </p:pic>
                </p:oleObj>
              </mc:Fallback>
            </mc:AlternateContent>
          </a:graphicData>
        </a:graphic>
      </p:graphicFrame>
    </p:spTree>
    <p:custDataLst>
      <p:tags r:id="rId6"/>
    </p:custData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Title 6"/>
          <p:cNvSpPr txBox="1"/>
          <p:nvPr>
            <p:custDataLst>
              <p:tags r:id="rId1"/>
            </p:custDataLst>
          </p:nvPr>
        </p:nvSpPr>
        <p:spPr>
          <a:xfrm>
            <a:off x="611188" y="4797425"/>
            <a:ext cx="8231187" cy="1871663"/>
          </a:xfrm>
          <a:prstGeom prst="rect">
            <a:avLst/>
          </a:prstGeom>
          <a:noFill/>
          <a:ln w="3175">
            <a:noFill/>
          </a:ln>
        </p:spPr>
        <p:txBody>
          <a:bodyPr wrap="square" lIns="68580" tIns="34290" rIns="68580" bIns="34290" anchor="t" anchorCtr="0"/>
          <a:p>
            <a:pPr defTabSz="914400">
              <a:lnSpc>
                <a:spcPct val="120000"/>
              </a:lnSpc>
            </a:pPr>
            <a:r>
              <a:rPr lang="en-US" altLang="zh-CN" sz="1400">
                <a:solidFill>
                  <a:srgbClr val="000000"/>
                </a:solidFill>
                <a:latin typeface="Arial" panose="020B0604020202020204" pitchFamily="34" charset="0"/>
                <a:ea typeface="微软雅黑" panose="020B0503020204020204" charset="-122"/>
              </a:rPr>
              <a:t>1</a:t>
            </a:r>
            <a:r>
              <a:rPr lang="zh-CN" altLang="en-US" sz="1400">
                <a:solidFill>
                  <a:srgbClr val="000000"/>
                </a:solidFill>
                <a:latin typeface="Arial" panose="020B0604020202020204" pitchFamily="34" charset="0"/>
                <a:ea typeface="微软雅黑" panose="020B0503020204020204" charset="-122"/>
              </a:rPr>
              <a:t>、开发环境的构建</a:t>
            </a:r>
            <a:endParaRPr lang="en-US"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2</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C</a:t>
            </a:r>
            <a:r>
              <a:rPr lang="zh-CN" altLang="en-US" sz="1400">
                <a:solidFill>
                  <a:srgbClr val="000000"/>
                </a:solidFill>
                <a:latin typeface="Arial" panose="020B0604020202020204" pitchFamily="34" charset="0"/>
                <a:ea typeface="微软雅黑" panose="020B0503020204020204" charset="-122"/>
              </a:rPr>
              <a:t>语法基础与技巧学习</a:t>
            </a:r>
            <a:endParaRPr lang="zh-CN" altLang="en-US"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3</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C</a:t>
            </a:r>
            <a:r>
              <a:rPr lang="zh-CN" altLang="en-US" sz="1400">
                <a:solidFill>
                  <a:srgbClr val="000000"/>
                </a:solidFill>
                <a:latin typeface="Arial" panose="020B0604020202020204" pitchFamily="34" charset="0"/>
                <a:ea typeface="微软雅黑" panose="020B0503020204020204" charset="-122"/>
              </a:rPr>
              <a:t>指针的进阶学习</a:t>
            </a:r>
            <a:endParaRPr lang="zh-CN" altLang="en-US" sz="1400">
              <a:solidFill>
                <a:srgbClr val="000000"/>
              </a:solidFill>
              <a:latin typeface="Arial" panose="020B0604020202020204" pitchFamily="34" charset="0"/>
              <a:ea typeface="微软雅黑" panose="020B0503020204020204" charset="-122"/>
            </a:endParaRPr>
          </a:p>
          <a:p>
            <a:pPr defTabSz="914400">
              <a:lnSpc>
                <a:spcPct val="120000"/>
              </a:lnSpc>
            </a:pPr>
            <a:r>
              <a:rPr lang="en-US" altLang="zh-CN" sz="1400">
                <a:solidFill>
                  <a:srgbClr val="000000"/>
                </a:solidFill>
                <a:latin typeface="Arial" panose="020B0604020202020204" pitchFamily="34" charset="0"/>
                <a:ea typeface="微软雅黑" panose="020B0503020204020204" charset="-122"/>
              </a:rPr>
              <a:t>4</a:t>
            </a:r>
            <a:r>
              <a:rPr lang="zh-CN" altLang="en-US" sz="1400">
                <a:solidFill>
                  <a:srgbClr val="000000"/>
                </a:solidFill>
                <a:latin typeface="Arial" panose="020B0604020202020204" pitchFamily="34" charset="0"/>
                <a:ea typeface="微软雅黑" panose="020B0503020204020204" charset="-122"/>
              </a:rPr>
              <a:t>、</a:t>
            </a:r>
            <a:r>
              <a:rPr lang="en-US" altLang="zh-CN" sz="1400">
                <a:solidFill>
                  <a:srgbClr val="000000"/>
                </a:solidFill>
                <a:latin typeface="Arial" panose="020B0604020202020204" pitchFamily="34" charset="0"/>
                <a:ea typeface="微软雅黑" panose="020B0503020204020204" charset="-122"/>
              </a:rPr>
              <a:t>C</a:t>
            </a:r>
            <a:r>
              <a:rPr lang="zh-CN" altLang="en-US" sz="1400">
                <a:solidFill>
                  <a:srgbClr val="000000"/>
                </a:solidFill>
                <a:latin typeface="Arial" panose="020B0604020202020204" pitchFamily="34" charset="0"/>
                <a:ea typeface="微软雅黑" panose="020B0503020204020204" charset="-122"/>
              </a:rPr>
              <a:t>项目的结构</a:t>
            </a:r>
            <a:endParaRPr lang="zh-CN" altLang="en-US" sz="1400">
              <a:solidFill>
                <a:srgbClr val="000000"/>
              </a:solidFill>
              <a:latin typeface="Arial" panose="020B0604020202020204" pitchFamily="34" charset="0"/>
              <a:ea typeface="微软雅黑" panose="020B0503020204020204" charset="-122"/>
            </a:endParaRPr>
          </a:p>
          <a:p>
            <a:pPr algn="just" defTabSz="914400">
              <a:lnSpc>
                <a:spcPct val="130000"/>
              </a:lnSpc>
              <a:spcAft>
                <a:spcPts val="800"/>
              </a:spcAft>
            </a:pPr>
            <a:endParaRPr lang="zh-CN" altLang="en-US" sz="1400" dirty="0">
              <a:solidFill>
                <a:srgbClr val="000000"/>
              </a:solidFill>
              <a:latin typeface="Arial" panose="020B0604020202020204" pitchFamily="34" charset="0"/>
              <a:ea typeface="微软雅黑" panose="020B0503020204020204" charset="-122"/>
            </a:endParaRPr>
          </a:p>
        </p:txBody>
      </p:sp>
      <p:sp>
        <p:nvSpPr>
          <p:cNvPr id="5" name="Title 6"/>
          <p:cNvSpPr txBox="1"/>
          <p:nvPr>
            <p:custDataLst>
              <p:tags r:id="rId2"/>
            </p:custDataLst>
          </p:nvPr>
        </p:nvSpPr>
        <p:spPr>
          <a:xfrm>
            <a:off x="623888" y="4149725"/>
            <a:ext cx="8229600"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altLang="zh-CN" sz="2400" b="1"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C</a:t>
            </a:r>
            <a:r>
              <a:rPr lang="zh-CN" altLang="en-US" sz="2400" b="1" strike="noStrike" spc="50" noProof="1">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语言的进阶与语法应用技巧</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pic>
        <p:nvPicPr>
          <p:cNvPr id="62467" name="图片 1" descr="图片1"/>
          <p:cNvPicPr>
            <a:picLocks noChangeAspect="1"/>
          </p:cNvPicPr>
          <p:nvPr>
            <p:custDataLst>
              <p:tags r:id="rId3"/>
            </p:custDataLst>
          </p:nvPr>
        </p:nvPicPr>
        <p:blipFill>
          <a:blip r:embed="rId4"/>
          <a:stretch>
            <a:fillRect/>
          </a:stretch>
        </p:blipFill>
        <p:spPr>
          <a:xfrm>
            <a:off x="623888" y="1228725"/>
            <a:ext cx="7896225" cy="2457450"/>
          </a:xfrm>
          <a:prstGeom prst="rect">
            <a:avLst/>
          </a:prstGeom>
          <a:noFill/>
          <a:ln w="9525">
            <a:noFill/>
          </a:ln>
        </p:spPr>
      </p:pic>
    </p:spTree>
    <p:custDataLst>
      <p:tags r:id="rId5"/>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55613" y="1916430"/>
            <a:ext cx="8231188" cy="334645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因为个人之前</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开发使用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可视化开发工具，所以想使用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进行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的学习开发，但是经过尝试发现不行。因为学习目标是基于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linux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开发，然后把</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代码</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clone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到</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后，发现无法编译，而且很多头文件在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都不存在。然后就放弃了在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Windows</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下学习的想法。</a:t>
            </a:r>
            <a:endPar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后面进行了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vmware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与</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ubunto20</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的安装，</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clion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的安装与破解。尝试使用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linux+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可视化</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CLion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进行学习，又发现</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clion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不能智能跳转到函数实现或者定义，所以又放弃这种做法。</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最后只能使用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vim</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进行学习了。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5" name="文本框 4"/>
          <p:cNvSpPr txBox="1"/>
          <p:nvPr/>
        </p:nvSpPr>
        <p:spPr>
          <a:xfrm>
            <a:off x="539750" y="836295"/>
            <a:ext cx="2468880" cy="368300"/>
          </a:xfrm>
          <a:prstGeom prst="rect">
            <a:avLst/>
          </a:prstGeom>
          <a:noFill/>
        </p:spPr>
        <p:txBody>
          <a:bodyPr wrap="none" rtlCol="0">
            <a:spAutoFit/>
          </a:bodyPr>
          <a:p>
            <a:r>
              <a:rPr lang="zh-CN" altLang="en-US"/>
              <a:t>开发环境的搭建与尝试</a:t>
            </a:r>
            <a:endParaRPr lang="zh-CN" altLang="en-US"/>
          </a:p>
        </p:txBody>
      </p:sp>
    </p:spTree>
    <p:custDataLst>
      <p:tags r:id="rId2"/>
    </p:custData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55930" y="1339850"/>
            <a:ext cx="8231505" cy="4330700"/>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由于之前对</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语言的了解，只是停留在基本简单的语法认知层面，可以写一些一个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文件的简单小例子，所以决定深入学习后，加深的学习广度，例如变量的作用域，结构体的认识，位域，</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typedef</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sizeof</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extern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、共用体，</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static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关键字的作用，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语言中的结构体是无需初始化是直接可以访问的，这和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对象的表现形式是不一致的。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关键一点是</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语言，没有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那种字符串类型操作的，只有字符。</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深刻理解参数传递，参数传递的本质，是值的复制。</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预处理指令和头文件的作用，</a:t>
            </a:r>
            <a:r>
              <a:rPr lang="zh-CN" altLang="en-US" sz="1350" spc="50" noProof="0">
                <a:ln w="3175">
                  <a:noFill/>
                  <a:prstDash val="dash"/>
                </a:ln>
                <a:solidFill>
                  <a:sysClr val="windowText" lastClr="000000">
                    <a:lumMod val="65000"/>
                    <a:lumOff val="35000"/>
                  </a:sysClr>
                </a:solidFill>
                <a:uLnTx/>
                <a:uFillTx/>
                <a:latin typeface="Arial" panose="020B0604020202020204" pitchFamily="34" charset="0"/>
                <a:ea typeface="微软雅黑 Light" panose="020B0502040204020203" pitchFamily="34" charset="-122"/>
                <a:cs typeface="微软雅黑" panose="020B0503020204020204" charset="-122"/>
                <a:sym typeface="+mn-ea"/>
              </a:rPr>
              <a:t>可变参数的用法。</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const</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在多级指针声明中，不同位置所代表的的含义。</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为什么</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语言编写者要管理内存的分配和释放</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枚举和布尔在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中的用法，</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NULL</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宏是什么。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结构体的访问，使用箭头或者点的方式。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一个程序内存区域大致划分。</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5" name="文本框 4"/>
          <p:cNvSpPr txBox="1"/>
          <p:nvPr/>
        </p:nvSpPr>
        <p:spPr>
          <a:xfrm>
            <a:off x="539750" y="836295"/>
            <a:ext cx="2405380" cy="368300"/>
          </a:xfrm>
          <a:prstGeom prst="rect">
            <a:avLst/>
          </a:prstGeom>
          <a:noFill/>
        </p:spPr>
        <p:txBody>
          <a:bodyPr wrap="none" rtlCol="0">
            <a:spAutoFit/>
          </a:bodyPr>
          <a:p>
            <a:r>
              <a:rPr lang="en-US" altLang="zh-CN"/>
              <a:t>C</a:t>
            </a:r>
            <a:r>
              <a:rPr lang="zh-CN" altLang="en-US"/>
              <a:t>语法基础与技巧学习</a:t>
            </a:r>
            <a:endParaRPr lang="zh-CN" altLang="en-US"/>
          </a:p>
        </p:txBody>
      </p:sp>
    </p:spTree>
    <p:custDataLst>
      <p:tags r:id="rId2"/>
    </p:custData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55930" y="1339850"/>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之前对指针的理解是在一个肤浅的层面，认识不够深刻，通过看</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nginx</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作者对指针的使用，才体会到指针的强大之处。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指针的本质是什么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多级指针如何使用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解指针，字符串的解指针和基本数据类型解指针的差异</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指针的运算</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void</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类型指针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指针本身占用空间大小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如何使用指针构建一些数据结构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函数指针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指针数组与数组指针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指针如何作为参数传递修改函数外成员的值</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Arial" panose="020B0604020202020204" pitchFamily="34" charset="0"/>
              <a:buChar char="•"/>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0</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地址指针</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Arial" panose="020B0604020202020204" pitchFamily="34" charset="0"/>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5" name="文本框 4"/>
          <p:cNvSpPr txBox="1"/>
          <p:nvPr/>
        </p:nvSpPr>
        <p:spPr>
          <a:xfrm>
            <a:off x="539750" y="836295"/>
            <a:ext cx="1948180" cy="368300"/>
          </a:xfrm>
          <a:prstGeom prst="rect">
            <a:avLst/>
          </a:prstGeom>
          <a:noFill/>
        </p:spPr>
        <p:txBody>
          <a:bodyPr wrap="none" rtlCol="0">
            <a:spAutoFit/>
          </a:bodyPr>
          <a:p>
            <a:r>
              <a:rPr lang="en-US" altLang="zh-CN"/>
              <a:t>C</a:t>
            </a:r>
            <a:r>
              <a:rPr lang="zh-CN" altLang="en-US"/>
              <a:t>指针的进阶学习</a:t>
            </a:r>
            <a:endParaRPr lang="zh-CN" altLang="en-US"/>
          </a:p>
        </p:txBody>
      </p:sp>
    </p:spTree>
    <p:custDataLst>
      <p:tags r:id="rId2"/>
    </p:custData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55930" y="1339850"/>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R="0" lvl="0" algn="just" defTabSz="914400" rtl="0" eaLnBrk="1" fontAlgn="auto" latinLnBrk="0" hangingPunct="1">
              <a:lnSpc>
                <a:spcPct val="130000"/>
              </a:lnSpc>
              <a:spcBef>
                <a:spcPts val="0"/>
              </a:spcBef>
              <a:spcAft>
                <a:spcPts val="800"/>
              </a:spcAft>
              <a:buClrTx/>
              <a:buSzTx/>
              <a:buFont typeface="Arial" panose="020B0604020202020204" pitchFamily="34"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由于之前都是写一些单</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文件的小程序，没有认真的看过一个全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开发的项目结构，所以一般了解一个项目，先了解一个项目的大致文件结构，有助于快速了解项目。</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Arial" panose="020B0604020202020204" pitchFamily="34"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可以看到一个项目是含有大量文件夹和特定后缀文件，例如很多以功能命令的文件夹。</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Arial" panose="020B0604020202020204" pitchFamily="34"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通过查阅资料得知有一些比较重要的文件时必须知道的。</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Arial" panose="020B0604020202020204" pitchFamily="34" charset="0"/>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src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目录里边是项目的源代码，是以功能命令的各种文件夹。</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大量的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文件，一般一个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文件对应一个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.h</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文件，了解为什么要这样。</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有一个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configure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可执行文件，了解该文件的作用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有一个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Makefile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文件，了解该文件的作用</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项目版权声明文件</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LICENSE</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其它项目文件</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5" name="文本框 4"/>
          <p:cNvSpPr txBox="1"/>
          <p:nvPr/>
        </p:nvSpPr>
        <p:spPr>
          <a:xfrm>
            <a:off x="539750" y="836295"/>
            <a:ext cx="1490980" cy="368300"/>
          </a:xfrm>
          <a:prstGeom prst="rect">
            <a:avLst/>
          </a:prstGeom>
          <a:noFill/>
        </p:spPr>
        <p:txBody>
          <a:bodyPr wrap="none" rtlCol="0">
            <a:spAutoFit/>
          </a:bodyPr>
          <a:p>
            <a:r>
              <a:rPr lang="en-US" altLang="zh-CN"/>
              <a:t>C</a:t>
            </a:r>
            <a:r>
              <a:rPr lang="zh-CN" altLang="en-US"/>
              <a:t>项目的结构</a:t>
            </a:r>
            <a:endParaRPr lang="zh-CN" altLang="en-US"/>
          </a:p>
        </p:txBody>
      </p:sp>
    </p:spTree>
    <p:custDataLst>
      <p:tags r:id="rId2"/>
    </p:custData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489" name="Title 6"/>
          <p:cNvSpPr txBox="1"/>
          <p:nvPr>
            <p:custDataLst>
              <p:tags r:id="rId1"/>
            </p:custDataLst>
          </p:nvPr>
        </p:nvSpPr>
        <p:spPr>
          <a:xfrm>
            <a:off x="623888" y="4797425"/>
            <a:ext cx="8229600" cy="1871663"/>
          </a:xfrm>
          <a:prstGeom prst="rect">
            <a:avLst/>
          </a:prstGeom>
          <a:noFill/>
          <a:ln w="3175">
            <a:noFill/>
          </a:ln>
        </p:spPr>
        <p:txBody>
          <a:bodyPr wrap="square" lIns="68580" tIns="34290" rIns="68580" bIns="34290" anchor="t" anchorCtr="0"/>
          <a:p>
            <a:pPr defTabSz="914400">
              <a:lnSpc>
                <a:spcPct val="120000"/>
              </a:lnSpc>
            </a:pPr>
            <a:r>
              <a:rPr lang="en-US" altLang="zh-CN" sz="1400">
                <a:solidFill>
                  <a:srgbClr val="000000"/>
                </a:solidFill>
                <a:latin typeface="Arial" panose="020B0604020202020204" pitchFamily="34" charset="0"/>
                <a:ea typeface="微软雅黑" panose="020B0503020204020204" charset="-122"/>
              </a:rPr>
              <a:t>1</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make</a:t>
            </a:r>
            <a:endParaRPr lang="zh-CN"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2</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cmake</a:t>
            </a:r>
            <a:endParaRPr lang="zh-CN"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3</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gcc</a:t>
            </a:r>
            <a:endParaRPr lang="zh-CN"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4</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gdb</a:t>
            </a:r>
            <a:endParaRPr lang="zh-CN"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5</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vim</a:t>
            </a:r>
            <a:endParaRPr lang="zh-CN" altLang="zh-CN" sz="1400">
              <a:solidFill>
                <a:srgbClr val="000000"/>
              </a:solidFill>
              <a:latin typeface="Arial" panose="020B0604020202020204" pitchFamily="34" charset="0"/>
              <a:ea typeface="微软雅黑" panose="020B0503020204020204" charset="-122"/>
            </a:endParaRPr>
          </a:p>
          <a:p>
            <a:pPr defTabSz="914400">
              <a:lnSpc>
                <a:spcPct val="120000"/>
              </a:lnSpc>
            </a:pPr>
            <a:r>
              <a:rPr lang="zh-CN" altLang="zh-CN" sz="1400">
                <a:solidFill>
                  <a:srgbClr val="000000"/>
                </a:solidFill>
                <a:latin typeface="Arial" panose="020B0604020202020204" pitchFamily="34" charset="0"/>
                <a:ea typeface="微软雅黑" panose="020B0503020204020204" charset="-122"/>
              </a:rPr>
              <a:t>6</a:t>
            </a:r>
            <a:r>
              <a:rPr lang="zh-CN" altLang="en-US" sz="1400">
                <a:solidFill>
                  <a:srgbClr val="000000"/>
                </a:solidFill>
                <a:latin typeface="Arial" panose="020B0604020202020204" pitchFamily="34" charset="0"/>
                <a:ea typeface="微软雅黑" panose="020B0503020204020204" charset="-122"/>
              </a:rPr>
              <a:t>、</a:t>
            </a:r>
            <a:r>
              <a:rPr lang="zh-CN" altLang="zh-CN" sz="1400">
                <a:solidFill>
                  <a:srgbClr val="000000"/>
                </a:solidFill>
                <a:latin typeface="Arial" panose="020B0604020202020204" pitchFamily="34" charset="0"/>
                <a:ea typeface="微软雅黑" panose="020B0503020204020204" charset="-122"/>
              </a:rPr>
              <a:t>cscope</a:t>
            </a:r>
            <a:r>
              <a:rPr lang="zh-CN" altLang="en-US" sz="1400">
                <a:solidFill>
                  <a:srgbClr val="000000"/>
                </a:solidFill>
                <a:latin typeface="Arial" panose="020B0604020202020204" pitchFamily="34" charset="0"/>
                <a:ea typeface="微软雅黑" panose="020B0503020204020204" charset="-122"/>
              </a:rPr>
              <a:t>和</a:t>
            </a:r>
            <a:r>
              <a:rPr lang="zh-CN" altLang="zh-CN" sz="1400">
                <a:solidFill>
                  <a:srgbClr val="000000"/>
                </a:solidFill>
                <a:latin typeface="Arial" panose="020B0604020202020204" pitchFamily="34" charset="0"/>
                <a:ea typeface="微软雅黑" panose="020B0503020204020204" charset="-122"/>
              </a:rPr>
              <a:t>ctags</a:t>
            </a:r>
            <a:endParaRPr lang="zh-CN" altLang="en-US" sz="1400">
              <a:solidFill>
                <a:srgbClr val="000000"/>
              </a:solidFill>
              <a:latin typeface="Arial" panose="020B0604020202020204" pitchFamily="34" charset="0"/>
              <a:ea typeface="微软雅黑" panose="020B0503020204020204" charset="-122"/>
            </a:endParaRPr>
          </a:p>
          <a:p>
            <a:pPr algn="just" defTabSz="914400">
              <a:lnSpc>
                <a:spcPct val="130000"/>
              </a:lnSpc>
              <a:spcAft>
                <a:spcPts val="800"/>
              </a:spcAft>
            </a:pPr>
            <a:endParaRPr lang="zh-CN" altLang="en-US" sz="1400" dirty="0">
              <a:solidFill>
                <a:srgbClr val="000000"/>
              </a:solidFill>
              <a:latin typeface="Arial" panose="020B0604020202020204" pitchFamily="34" charset="0"/>
              <a:ea typeface="微软雅黑" panose="020B0503020204020204" charset="-122"/>
            </a:endParaRPr>
          </a:p>
        </p:txBody>
      </p:sp>
      <p:sp>
        <p:nvSpPr>
          <p:cNvPr id="5" name="Title 6"/>
          <p:cNvSpPr txBox="1"/>
          <p:nvPr>
            <p:custDataLst>
              <p:tags r:id="rId2"/>
            </p:custDataLst>
          </p:nvPr>
        </p:nvSpPr>
        <p:spPr>
          <a:xfrm>
            <a:off x="623888" y="4149725"/>
            <a:ext cx="8229600" cy="423863"/>
          </a:xfrm>
          <a:prstGeom prst="rect">
            <a:avLst/>
          </a:prstGeom>
          <a:noFill/>
          <a:ln w="3175">
            <a:noFill/>
            <a:prstDash val="dash"/>
          </a:ln>
        </p:spPr>
        <p:txBody>
          <a:bodyPr wrap="square" lIns="68580" tIns="34290" rIns="68580" bIns="3429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fontAlgn="base">
              <a:lnSpc>
                <a:spcPct val="100000"/>
              </a:lnSpc>
              <a:spcAft>
                <a:spcPts val="800"/>
              </a:spcAft>
            </a:pP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开发工具</a:t>
            </a:r>
            <a:r>
              <a:rPr altLang="zh-CN"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IDE</a:t>
            </a:r>
            <a:r>
              <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rPr>
              <a:t>的使用</a:t>
            </a:r>
            <a:endParaRPr lang="zh-CN" altLang="en-US" sz="2400" b="1" strike="noStrike" spc="300" noProof="1" dirty="0">
              <a:ln w="3175">
                <a:noFill/>
                <a:prstDash val="dash"/>
              </a:ln>
              <a:solidFill>
                <a:schemeClr val="tx1">
                  <a:lumMod val="85000"/>
                  <a:lumOff val="15000"/>
                </a:schemeClr>
              </a:solidFill>
              <a:latin typeface="Arial" panose="020B0604020202020204" pitchFamily="34" charset="0"/>
              <a:ea typeface="微软雅黑" panose="020B0503020204020204" charset="-122"/>
              <a:cs typeface="微软雅黑" panose="020B0503020204020204" charset="-122"/>
              <a:sym typeface="Arial" panose="020B0604020202020204" pitchFamily="34" charset="0"/>
            </a:endParaRPr>
          </a:p>
        </p:txBody>
      </p:sp>
      <p:pic>
        <p:nvPicPr>
          <p:cNvPr id="63491" name="图片 1" descr="图片1"/>
          <p:cNvPicPr>
            <a:picLocks noChangeAspect="1"/>
          </p:cNvPicPr>
          <p:nvPr>
            <p:custDataLst>
              <p:tags r:id="rId3"/>
            </p:custDataLst>
          </p:nvPr>
        </p:nvPicPr>
        <p:blipFill>
          <a:blip r:embed="rId4"/>
          <a:stretch>
            <a:fillRect/>
          </a:stretch>
        </p:blipFill>
        <p:spPr>
          <a:xfrm>
            <a:off x="623888" y="1228725"/>
            <a:ext cx="7896225" cy="2457450"/>
          </a:xfrm>
          <a:prstGeom prst="rect">
            <a:avLst/>
          </a:prstGeom>
          <a:noFill/>
          <a:ln w="9525">
            <a:noFill/>
          </a:ln>
        </p:spPr>
      </p:pic>
    </p:spTree>
    <p:custDataLst>
      <p:tags r:id="rId5"/>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6"/>
          <p:cNvSpPr txBox="1"/>
          <p:nvPr>
            <p:custDataLst>
              <p:tags r:id="rId1"/>
            </p:custDataLst>
          </p:nvPr>
        </p:nvSpPr>
        <p:spPr>
          <a:xfrm>
            <a:off x="467360" y="1340485"/>
            <a:ext cx="8231505" cy="5112385"/>
          </a:xfrm>
          <a:prstGeom prst="rect">
            <a:avLst/>
          </a:prstGeom>
          <a:noFill/>
          <a:ln w="3175">
            <a:noFill/>
            <a:prstDash val="sysDash"/>
          </a:ln>
        </p:spPr>
        <p:txBody>
          <a:bodyPr wrap="square" lIns="54000" tIns="27000" rIns="54000" bIns="270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由于大部分</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项目都是使用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构建的，所以需要了解</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有什么作用，就像</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java</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项目中要学会使用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maven</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一样，之前自己学习的话可能就</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1~2</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个</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文件，然后使用</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gcc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命令直接编译即可，但是一个项目中的</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文件数量是巨大的，不能用这种方式来编译。</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gcc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编译</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c</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源文件时编译器工作流程：</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1</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、修改代码</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2</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、编译：转换成汇编语言的代码</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3</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、汇编：生成目标代码（既二进制代码）</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4</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、链接：将所有目标代码，构成可执行程序。</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是用来自动化编译文件的一个应用程序，而</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makefile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用来告诉</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应用编译的方式和文件的关系。</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L="285750" marR="0" lvl="0" indent="-285750" algn="just" defTabSz="914400" rtl="0" eaLnBrk="1" fontAlgn="auto" latinLnBrk="0" hangingPunct="1">
              <a:lnSpc>
                <a:spcPct val="130000"/>
              </a:lnSpc>
              <a:spcBef>
                <a:spcPts val="0"/>
              </a:spcBef>
              <a:spcAft>
                <a:spcPts val="800"/>
              </a:spcAft>
              <a:buClrTx/>
              <a:buSzTx/>
              <a:buFont typeface="Wingdings" panose="05000000000000000000" charset="0"/>
              <a:buChar char="l"/>
            </a:pP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而且</a:t>
            </a:r>
            <a:r>
              <a:rPr kumimoji="0" altLang="zh-CN"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make</a:t>
            </a:r>
            <a:r>
              <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rPr>
              <a:t>会检查源文件和目标文件的时间戳，从而避免项目中一点小的修改，都会重新编译所有文件。</a:t>
            </a: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a:p>
            <a:pPr marR="0" lvl="0" algn="just" defTabSz="914400" rtl="0" eaLnBrk="1" fontAlgn="auto" latinLnBrk="0" hangingPunct="1">
              <a:lnSpc>
                <a:spcPct val="130000"/>
              </a:lnSpc>
              <a:spcBef>
                <a:spcPts val="0"/>
              </a:spcBef>
              <a:spcAft>
                <a:spcPts val="800"/>
              </a:spcAft>
              <a:buClrTx/>
              <a:buSzTx/>
              <a:buFont typeface="Wingdings" panose="05000000000000000000" charset="0"/>
            </a:pPr>
            <a:endParaRPr kumimoji="0" lang="zh-CN" altLang="en-US" sz="1350" b="0" i="0" strike="noStrike" spc="50" baseline="0" noProof="0" dirty="0">
              <a:ln w="3175">
                <a:noFill/>
                <a:prstDash val="dash"/>
              </a:ln>
              <a:solidFill>
                <a:sysClr val="windowText" lastClr="000000">
                  <a:lumMod val="65000"/>
                  <a:lumOff val="35000"/>
                </a:sysClr>
              </a:solidFill>
              <a:effectLst/>
              <a:uLnTx/>
              <a:uFillTx/>
              <a:latin typeface="Arial" panose="020B0604020202020204" pitchFamily="34" charset="0"/>
              <a:ea typeface="微软雅黑 Light" panose="020B0502040204020203" pitchFamily="34" charset="-122"/>
              <a:cs typeface="微软雅黑" panose="020B0503020204020204" charset="-122"/>
            </a:endParaRPr>
          </a:p>
        </p:txBody>
      </p:sp>
      <p:sp>
        <p:nvSpPr>
          <p:cNvPr id="2" name="文本框 1"/>
          <p:cNvSpPr txBox="1"/>
          <p:nvPr/>
        </p:nvSpPr>
        <p:spPr>
          <a:xfrm>
            <a:off x="467360" y="836295"/>
            <a:ext cx="741680" cy="368300"/>
          </a:xfrm>
          <a:prstGeom prst="rect">
            <a:avLst/>
          </a:prstGeom>
          <a:noFill/>
        </p:spPr>
        <p:txBody>
          <a:bodyPr wrap="none" rtlCol="0">
            <a:spAutoFit/>
          </a:bodyPr>
          <a:p>
            <a:r>
              <a:rPr lang="en-US" altLang="zh-CN"/>
              <a:t>make</a:t>
            </a:r>
            <a:endParaRPr lang="en-US" altLang="zh-CN"/>
          </a:p>
        </p:txBody>
      </p:sp>
    </p:spTree>
    <p:custDataLst>
      <p:tags r:id="rId2"/>
    </p:custDataLst>
  </p:cSld>
  <p:clrMapOvr>
    <a:masterClrMapping/>
  </p:clrMapOvr>
  <p:transition/>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7"/>
  <p:tag name="KSO_WM_UNIT_LAYERLEVEL" val="1"/>
  <p:tag name="KSO_WM_TAG_VERSION" val="1.0"/>
  <p:tag name="KSO_WM_BEAUTIFY_FLAG" val="#wm#"/>
  <p:tag name="KSO_WM_UNIT_TYPE" val="y"/>
  <p:tag name="KSO_WM_UNIT_INDEX" val="7"/>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KSO_WM_UNIT_BK_DARK_LIGHT" val="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SLIDE_BK_DARK_LIGHT" val="2"/>
  <p:tag name="KSO_WM_UNIT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Lst>
</file>

<file path=ppt/tags/tag14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4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SLIDE_BK_DARK_LIGHT" val="2"/>
  <p:tag name="KSO_WM_UNIT_BK_DARK_LIGHT" val="2"/>
</p:tagLst>
</file>

<file path=ppt/tags/tag149.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SLIDE_BK_DARK_LIGHT" val="2"/>
  <p:tag name="KSO_WM_UNIT_BK_DARK_LIGHT" val="2"/>
</p:tagLst>
</file>

<file path=ppt/tags/tag15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SLIDE_BK_DARK_LIGHT" val="2"/>
  <p:tag name="KSO_WM_UNIT_BK_DARK_LIGHT" val="2"/>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72.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6915"/>
  <p:tag name="KSO_WM_TEMPLATE_MASTER_THUMB_INDEX" val="12"/>
  <p:tag name="KSO_WM_TEMPLATE_THUMBS_INDEX" val="1、4、7、8、10、11、12、13、15"/>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7"/>
  <p:tag name="KSO_WM_UNIT_LAYERLEVEL" val="1"/>
  <p:tag name="KSO_WM_TAG_VERSION" val="1.0"/>
  <p:tag name="KSO_WM_BEAUTIFY_FLAG" val="#wm#"/>
  <p:tag name="KSO_WM_UNIT_TYPE" val="y"/>
  <p:tag name="KSO_WM_UNIT_INDEX" val="7"/>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UNIT_TYPE" val="y"/>
  <p:tag name="KSO_WM_UNIT_INDEX" val="3"/>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UNIT_TYPE" val="y"/>
  <p:tag name="KSO_WM_UNIT_INDEX" val="4"/>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UNIT_TYPE" val="y"/>
  <p:tag name="KSO_WM_UNIT_INDEX" val="5"/>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UNIT_TYPE" val="y"/>
  <p:tag name="KSO_WM_UNIT_INDEX" val="6"/>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KSO_WM_UNIT_BK_DARK_LIGHT" val="2"/>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SLIDE_BK_DARK_LIGHT" val="2"/>
  <p:tag name="KSO_WM_UNIT_BK_DARK_LIGHT" val="2"/>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Lst>
</file>

<file path=ppt/tags/tag22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SLIDE_BK_DARK_LIGHT" val="2"/>
  <p:tag name="KSO_WM_UNIT_BK_DARK_LIGHT" val="2"/>
</p:tagLst>
</file>

<file path=ppt/tags/tag23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3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SLIDE_BK_DARK_LIGHT" val="2"/>
  <p:tag name="KSO_WM_UNIT_BK_DARK_LIGHT" val="2"/>
</p:tagLst>
</file>

<file path=ppt/tags/tag241.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SLIDE_BK_DARK_LIGHT" val="2"/>
  <p:tag name="KSO_WM_UNIT_BK_DARK_LIGHT" val="2"/>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58.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6915"/>
  <p:tag name="KSO_WM_TEMPLATE_MASTER_THUMB_INDEX" val="12"/>
  <p:tag name="KSO_WM_TEMPLATE_THUMBS_INDEX" val="1、4、7、8、10、11、12、13、15"/>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7"/>
  <p:tag name="KSO_WM_UNIT_LAYERLEVEL" val="1"/>
  <p:tag name="KSO_WM_TAG_VERSION" val="1.0"/>
  <p:tag name="KSO_WM_BEAUTIFY_FLAG" val="#wm#"/>
  <p:tag name="KSO_WM_UNIT_TYPE" val="y"/>
  <p:tag name="KSO_WM_UNIT_INDEX" val="7"/>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UNIT_TYPE" val="y"/>
  <p:tag name="KSO_WM_UNIT_INDEX" val="3"/>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UNIT_TYPE" val="y"/>
  <p:tag name="KSO_WM_UNIT_INDEX" val="4"/>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UNIT_TYPE" val="y"/>
  <p:tag name="KSO_WM_UNIT_INDEX" val="5"/>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UNIT_TYPE" val="y"/>
  <p:tag name="KSO_WM_UNIT_INDEX" val="6"/>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KSO_WM_UNIT_BK_DARK_LIGHT" val="2"/>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SLIDE_BK_DARK_LIGHT" val="2"/>
  <p:tag name="KSO_WM_UNIT_BK_DARK_LIGHT" val="2"/>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Lst>
</file>

<file path=ppt/tags/tag31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1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SLIDE_BK_DARK_LIGHT" val="2"/>
  <p:tag name="KSO_WM_UNIT_BK_DARK_LIGHT" val="2"/>
</p:tagLst>
</file>

<file path=ppt/tags/tag32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2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3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SLIDE_BK_DARK_LIGHT" val="2"/>
  <p:tag name="KSO_WM_UNIT_BK_DARK_LIGHT" val="2"/>
</p:tagLst>
</file>

<file path=ppt/tags/tag32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SLIDE_BK_DARK_LIGHT" val="2"/>
  <p:tag name="KSO_WM_UNIT_BK_DARK_LIGHT" val="2"/>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3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44.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6915"/>
  <p:tag name="KSO_WM_TEMPLATE_MASTER_THUMB_INDEX" val="12"/>
  <p:tag name="KSO_WM_TEMPLATE_THUMBS_INDEX" val="1、4、7、8、10、11、12、13、15"/>
</p:tagLst>
</file>

<file path=ppt/tags/tag345.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custom20206915_1*a*1"/>
  <p:tag name="KSO_WM_TEMPLATE_CATEGORY" val="custom"/>
  <p:tag name="KSO_WM_TEMPLATE_INDEX" val="20206915"/>
  <p:tag name="KSO_WM_UNIT_LAYERLEVEL" val="1"/>
  <p:tag name="KSO_WM_TAG_VERSION" val="1.0"/>
  <p:tag name="KSO_WM_BEAUTIFY_FLAG" val="#wm#"/>
  <p:tag name="KSO_WM_UNIT_PRESET_TEXT" val="空白演示经典风格"/>
</p:tagLst>
</file>

<file path=ppt/tags/tag346.xml><?xml version="1.0" encoding="utf-8"?>
<p:tagLst xmlns:p="http://schemas.openxmlformats.org/presentationml/2006/main">
  <p:tag name="KSO_WM_UNIT_NOCLEAR" val="0"/>
  <p:tag name="KSO_WM_UNIT_VALUE" val="10"/>
  <p:tag name="KSO_WM_UNIT_HIGHLIGHT" val="0"/>
  <p:tag name="KSO_WM_UNIT_COMPATIBLE" val="0"/>
  <p:tag name="KSO_WM_UNIT_DIAGRAM_ISNUMVISUAL" val="0"/>
  <p:tag name="KSO_WM_UNIT_DIAGRAM_ISREFERUNIT" val="0"/>
  <p:tag name="KSO_WM_UNIT_TYPE" val="f"/>
  <p:tag name="KSO_WM_UNIT_INDEX" val="1"/>
  <p:tag name="KSO_WM_UNIT_ID" val="custom20206915_1*f*1"/>
  <p:tag name="KSO_WM_TEMPLATE_CATEGORY" val="custom"/>
  <p:tag name="KSO_WM_TEMPLATE_INDEX" val="20206915"/>
  <p:tag name="KSO_WM_UNIT_LAYERLEVEL" val="1"/>
  <p:tag name="KSO_WM_TAG_VERSION" val="1.0"/>
  <p:tag name="KSO_WM_BEAUTIFY_FLAG" val="#wm#"/>
  <p:tag name="KSO_WM_UNIT_ISCONTENTSTITLE" val="0"/>
  <p:tag name="KSO_WM_UNIT_ISNUMDGMTITLE" val="0"/>
  <p:tag name="KSO_WM_UNIT_PRESET_TEXT" val="演讲者："/>
  <p:tag name="KSO_WM_UNIT_SUBTYPE" val="b"/>
  <p:tag name="KSO_WM_UNIT_TEXT_FILL_FORE_SCHEMECOLOR_INDEX_BRIGHTNESS" val="0"/>
  <p:tag name="KSO_WM_UNIT_TEXT_FILL_FORE_SCHEMECOLOR_INDEX" val="5"/>
  <p:tag name="KSO_WM_UNIT_TEXT_FILL_TYPE" val="1"/>
</p:tagLst>
</file>

<file path=ppt/tags/tag347.xml><?xml version="1.0" encoding="utf-8"?>
<p:tagLst xmlns:p="http://schemas.openxmlformats.org/presentationml/2006/main">
  <p:tag name="KSO_WM_SLIDE_ID" val="custom20206915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6915"/>
  <p:tag name="KSO_WM_SLIDE_LAYOUT" val="a_b_f"/>
  <p:tag name="KSO_WM_SLIDE_LAYOUT_CNT" val="1_1_1"/>
  <p:tag name="KSO_WM_TEMPLATE_MASTER_THUMB_INDEX" val="12"/>
  <p:tag name="KSO_WM_TEMPLATE_THUMBS_INDEX" val="1、4、7、8、10、11、12、13、15"/>
</p:tagLst>
</file>

<file path=ppt/tags/tag348.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349.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0.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351.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352.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353.xml><?xml version="1.0" encoding="utf-8"?>
<p:tagLst xmlns:p="http://schemas.openxmlformats.org/presentationml/2006/main">
  <p:tag name="KSO_WM_UNIT_VALUE" val="909*2923"/>
  <p:tag name="KSO_WM_UNIT_HIGHLIGHT" val="0"/>
  <p:tag name="KSO_WM_UNIT_COMPATIBLE" val="0"/>
  <p:tag name="KSO_WM_UNIT_DIAGRAM_ISNUMVISUAL" val="0"/>
  <p:tag name="KSO_WM_UNIT_DIAGRAM_ISREFERUNIT" val="0"/>
  <p:tag name="KSO_WM_UNIT_TYPE" val="d"/>
  <p:tag name="KSO_WM_UNIT_INDEX" val="1"/>
  <p:tag name="KSO_WM_UNIT_ID" val="custom20206915_8*d*1"/>
  <p:tag name="KSO_WM_TEMPLATE_CATEGORY" val="custom"/>
  <p:tag name="KSO_WM_TEMPLATE_INDEX" val="20206915"/>
  <p:tag name="KSO_WM_UNIT_SUPPORT_UNIT_TYPE" val="[&quot;d&quot;]"/>
  <p:tag name="KSO_WM_UNIT_LAYERLEVEL" val="1"/>
  <p:tag name="KSO_WM_TAG_VERSION" val="1.0"/>
  <p:tag name="KSO_WM_BEAUTIFY_FLAG" val="#wm#"/>
</p:tagLst>
</file>

<file path=ppt/tags/tag354.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355.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56.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5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5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59.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0.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61.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62.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63.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36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365.xml><?xml version="1.0" encoding="utf-8"?>
<p:tagLst xmlns:p="http://schemas.openxmlformats.org/presentationml/2006/main">
  <p:tag name="KSO_WM_UNIT_VALUE" val="909*2923"/>
  <p:tag name="KSO_WM_UNIT_HIGHLIGHT" val="0"/>
  <p:tag name="KSO_WM_UNIT_COMPATIBLE" val="0"/>
  <p:tag name="KSO_WM_UNIT_DIAGRAM_ISNUMVISUAL" val="0"/>
  <p:tag name="KSO_WM_UNIT_DIAGRAM_ISREFERUNIT" val="0"/>
  <p:tag name="KSO_WM_UNIT_TYPE" val="d"/>
  <p:tag name="KSO_WM_UNIT_INDEX" val="1"/>
  <p:tag name="KSO_WM_UNIT_ID" val="custom20206915_8*d*1"/>
  <p:tag name="KSO_WM_TEMPLATE_CATEGORY" val="custom"/>
  <p:tag name="KSO_WM_TEMPLATE_INDEX" val="20206915"/>
  <p:tag name="KSO_WM_UNIT_SUPPORT_UNIT_TYPE" val="[&quot;d&quot;]"/>
  <p:tag name="KSO_WM_UNIT_LAYERLEVEL" val="1"/>
  <p:tag name="KSO_WM_TAG_VERSION" val="1.0"/>
  <p:tag name="KSO_WM_BEAUTIFY_FLAG" val="#wm#"/>
</p:tagLst>
</file>

<file path=ppt/tags/tag366.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36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6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69.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0.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71.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72.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73.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74.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75.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76.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7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7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79.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8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381.xml><?xml version="1.0" encoding="utf-8"?>
<p:tagLst xmlns:p="http://schemas.openxmlformats.org/presentationml/2006/main">
  <p:tag name="KSO_WM_UNIT_VALUE" val="909*2923"/>
  <p:tag name="KSO_WM_UNIT_HIGHLIGHT" val="0"/>
  <p:tag name="KSO_WM_UNIT_COMPATIBLE" val="0"/>
  <p:tag name="KSO_WM_UNIT_DIAGRAM_ISNUMVISUAL" val="0"/>
  <p:tag name="KSO_WM_UNIT_DIAGRAM_ISREFERUNIT" val="0"/>
  <p:tag name="KSO_WM_UNIT_TYPE" val="d"/>
  <p:tag name="KSO_WM_UNIT_INDEX" val="1"/>
  <p:tag name="KSO_WM_UNIT_ID" val="custom20206915_8*d*1"/>
  <p:tag name="KSO_WM_TEMPLATE_CATEGORY" val="custom"/>
  <p:tag name="KSO_WM_TEMPLATE_INDEX" val="20206915"/>
  <p:tag name="KSO_WM_UNIT_SUPPORT_UNIT_TYPE" val="[&quot;d&quot;]"/>
  <p:tag name="KSO_WM_UNIT_LAYERLEVEL" val="1"/>
  <p:tag name="KSO_WM_TAG_VERSION" val="1.0"/>
  <p:tag name="KSO_WM_BEAUTIFY_FLAG" val="#wm#"/>
</p:tagLst>
</file>

<file path=ppt/tags/tag382.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383.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84.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85.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86.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8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8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89.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391.xml><?xml version="1.0" encoding="utf-8"?>
<p:tagLst xmlns:p="http://schemas.openxmlformats.org/presentationml/2006/main">
  <p:tag name="KSO_WM_UNIT_VALUE" val="909*2923"/>
  <p:tag name="KSO_WM_UNIT_HIGHLIGHT" val="0"/>
  <p:tag name="KSO_WM_UNIT_COMPATIBLE" val="0"/>
  <p:tag name="KSO_WM_UNIT_DIAGRAM_ISNUMVISUAL" val="0"/>
  <p:tag name="KSO_WM_UNIT_DIAGRAM_ISREFERUNIT" val="0"/>
  <p:tag name="KSO_WM_UNIT_TYPE" val="d"/>
  <p:tag name="KSO_WM_UNIT_INDEX" val="1"/>
  <p:tag name="KSO_WM_UNIT_ID" val="custom20206915_8*d*1"/>
  <p:tag name="KSO_WM_TEMPLATE_CATEGORY" val="custom"/>
  <p:tag name="KSO_WM_TEMPLATE_INDEX" val="20206915"/>
  <p:tag name="KSO_WM_UNIT_SUPPORT_UNIT_TYPE" val="[&quot;d&quot;]"/>
  <p:tag name="KSO_WM_UNIT_LAYERLEVEL" val="1"/>
  <p:tag name="KSO_WM_TAG_VERSION" val="1.0"/>
  <p:tag name="KSO_WM_BEAUTIFY_FLAG" val="#wm#"/>
</p:tagLst>
</file>

<file path=ppt/tags/tag392.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393.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94.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95.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96.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9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39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399.xml><?xml version="1.0" encoding="utf-8"?>
<p:tagLst xmlns:p="http://schemas.openxmlformats.org/presentationml/2006/main">
  <p:tag name="KSO_WM_UNIT_SUBTYPE" val="a"/>
  <p:tag name="KSO_WM_UNIT_NOCLEAR" val="0"/>
  <p:tag name="KSO_WM_UNIT_VALUE" val="94"/>
  <p:tag name="KSO_WM_UNIT_HIGHLIGHT" val="0"/>
  <p:tag name="KSO_WM_UNIT_COMPATIBLE" val="0"/>
  <p:tag name="KSO_WM_UNIT_DIAGRAM_ISNUMVISUAL" val="0"/>
  <p:tag name="KSO_WM_UNIT_DIAGRAM_ISREFERUNIT" val="0"/>
  <p:tag name="KSO_WM_UNIT_TYPE" val="f"/>
  <p:tag name="KSO_WM_UNIT_INDEX" val="1"/>
  <p:tag name="KSO_WM_UNIT_ID" val="custom20206915_8*f*1"/>
  <p:tag name="KSO_WM_TEMPLATE_CATEGORY" val="custom"/>
  <p:tag name="KSO_WM_TEMPLATE_INDEX" val="20206915"/>
  <p:tag name="KSO_WM_UNIT_LAYERLEVEL" val="1"/>
  <p:tag name="KSO_WM_TAG_VERSION" val="1.0"/>
  <p:tag name="KSO_WM_BEAUTIFY_FLAG" val="#wm#"/>
  <p:tag name="KSO_WM_UNIT_PRESET_TEXT" val="点击此处添加正文，文字是您思想的提炼，为了演示发布的良好效果，请言简意赅的阐述您的观点。"/>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UNIT_TYPE" val="y"/>
  <p:tag name="KSO_WM_UNIT_INDEX" val="3"/>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6915_8*a*1"/>
  <p:tag name="KSO_WM_TEMPLATE_CATEGORY" val="custom"/>
  <p:tag name="KSO_WM_TEMPLATE_INDEX" val="20206915"/>
  <p:tag name="KSO_WM_UNIT_LAYERLEVEL" val="1"/>
  <p:tag name="KSO_WM_TAG_VERSION" val="1.0"/>
  <p:tag name="KSO_WM_BEAUTIFY_FLAG" val="#wm#"/>
  <p:tag name="KSO_WM_UNIT_PRESET_TEXT" val="单击此处添加标题"/>
</p:tagLst>
</file>

<file path=ppt/tags/tag401.xml><?xml version="1.0" encoding="utf-8"?>
<p:tagLst xmlns:p="http://schemas.openxmlformats.org/presentationml/2006/main">
  <p:tag name="KSO_WM_UNIT_VALUE" val="909*2923"/>
  <p:tag name="KSO_WM_UNIT_HIGHLIGHT" val="0"/>
  <p:tag name="KSO_WM_UNIT_COMPATIBLE" val="0"/>
  <p:tag name="KSO_WM_UNIT_DIAGRAM_ISNUMVISUAL" val="0"/>
  <p:tag name="KSO_WM_UNIT_DIAGRAM_ISREFERUNIT" val="0"/>
  <p:tag name="KSO_WM_UNIT_TYPE" val="d"/>
  <p:tag name="KSO_WM_UNIT_INDEX" val="1"/>
  <p:tag name="KSO_WM_UNIT_ID" val="custom20206915_8*d*1"/>
  <p:tag name="KSO_WM_TEMPLATE_CATEGORY" val="custom"/>
  <p:tag name="KSO_WM_TEMPLATE_INDEX" val="20206915"/>
  <p:tag name="KSO_WM_UNIT_SUPPORT_UNIT_TYPE" val="[&quot;d&quot;]"/>
  <p:tag name="KSO_WM_UNIT_LAYERLEVEL" val="1"/>
  <p:tag name="KSO_WM_TAG_VERSION" val="1.0"/>
  <p:tag name="KSO_WM_BEAUTIFY_FLAG" val="#wm#"/>
</p:tagLst>
</file>

<file path=ppt/tags/tag402.xml><?xml version="1.0" encoding="utf-8"?>
<p:tagLst xmlns:p="http://schemas.openxmlformats.org/presentationml/2006/main">
  <p:tag name="KSO_WM_SLIDE_ID" val="custom20206915_8"/>
  <p:tag name="KSO_WM_TEMPLATE_SUBCATEGORY" val="0"/>
  <p:tag name="KSO_WM_TEMPLATE_MASTER_TYPE" val="1"/>
  <p:tag name="KSO_WM_TEMPLATE_COLOR_TYPE" val="1"/>
  <p:tag name="KSO_WM_SLIDE_ITEM_CNT" val="0"/>
  <p:tag name="KSO_WM_SLIDE_INDEX" val="8"/>
  <p:tag name="KSO_WM_TAG_VERSION" val="1.0"/>
  <p:tag name="KSO_WM_BEAUTIFY_FLAG" val="#wm#"/>
  <p:tag name="KSO_WM_TEMPLATE_CATEGORY" val="custom"/>
  <p:tag name="KSO_WM_TEMPLATE_INDEX" val="20206915"/>
  <p:tag name="KSO_WM_SLIDE_LAYOUT" val="a_d_f"/>
  <p:tag name="KSO_WM_SLIDE_LAYOUT_CNT" val="1_1_1"/>
  <p:tag name="KSO_WM_SLIDE_TYPE" val="text"/>
  <p:tag name="KSO_WM_SLIDE_SUBTYPE" val="picTxt"/>
  <p:tag name="KSO_WM_SLIDE_SIZE" val="864*455"/>
  <p:tag name="KSO_WM_SLIDE_POSITION" val="64*39"/>
</p:tagLst>
</file>

<file path=ppt/tags/tag403.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404.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405.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406.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407.xml><?xml version="1.0" encoding="utf-8"?>
<p:tagLst xmlns:p="http://schemas.openxmlformats.org/presentationml/2006/main">
  <p:tag name="KSO_WM_UNIT_PRESET_TEXT" val="点击输入正文"/>
  <p:tag name="KSO_WM_UNIT_NOCLEAR" val="0"/>
  <p:tag name="KSO_WM_UNIT_SHOW_EDIT_AREA_INDICATION" val="1"/>
  <p:tag name="KSO_WM_UNIT_VALUE" val="564"/>
  <p:tag name="KSO_WM_UNIT_HIGHLIGHT" val="0"/>
  <p:tag name="KSO_WM_UNIT_COMPATIBLE" val="0"/>
  <p:tag name="KSO_WM_UNIT_DIAGRAM_ISNUMVISUAL" val="0"/>
  <p:tag name="KSO_WM_UNIT_DIAGRAM_ISREFERUNIT" val="0"/>
  <p:tag name="KSO_WM_UNIT_TYPE" val="f"/>
  <p:tag name="KSO_WM_UNIT_INDEX" val="1"/>
  <p:tag name="KSO_WM_UNIT_ID" val="diagram20200864_1*f*1"/>
  <p:tag name="KSO_WM_TEMPLATE_CATEGORY" val="diagram"/>
  <p:tag name="KSO_WM_TEMPLATE_INDEX" val="20200864"/>
  <p:tag name="KSO_WM_UNIT_LAYERLEVEL" val="1"/>
  <p:tag name="KSO_WM_TAG_VERSION" val="1.0"/>
  <p:tag name="KSO_WM_BEAUTIFY_FLAG" val="#wm#"/>
  <p:tag name="KSO_WM_UNIT_DEFAULT_FONT" val="14;18;2"/>
  <p:tag name="KSO_WM_UNIT_BLOCK" val="0"/>
  <p:tag name="KSO_WM_UNIT_PLACING_PICTURE_MD4" val="0"/>
</p:tagLst>
</file>

<file path=ppt/tags/tag408.xml><?xml version="1.0" encoding="utf-8"?>
<p:tagLst xmlns:p="http://schemas.openxmlformats.org/presentationml/2006/main">
  <p:tag name="KSO_WM_SLIDE_ID" val="diagram20200864_1"/>
  <p:tag name="KSO_WM_TEMPLATE_SUBCATEGORY" val="11"/>
  <p:tag name="KSO_WM_SLIDE_TYPE" val="text"/>
  <p:tag name="KSO_WM_SLIDE_SUBTYPE" val="pureTxt"/>
  <p:tag name="KSO_WM_SLIDE_ITEM_CNT" val="0"/>
  <p:tag name="KSO_WM_SLIDE_INDEX" val="1"/>
  <p:tag name="KSO_WM_UNIT_SHOW_EDIT_AREA_INDICATION" val="1"/>
  <p:tag name="KSO_WM_SLIDE_SIZE" val="864*454"/>
  <p:tag name="KSO_WM_SLIDE_POSITION" val="47*37"/>
  <p:tag name="KSO_WM_TAG_VERSION" val="1.0"/>
  <p:tag name="KSO_WM_BEAUTIFY_FLAG" val="#wm#"/>
  <p:tag name="KSO_WM_TEMPLATE_CATEGORY" val="diagram"/>
  <p:tag name="KSO_WM_TEMPLATE_INDEX" val="20200864"/>
  <p:tag name="KSO_WM_SLIDE_LAYOUT" val="a_f"/>
  <p:tag name="KSO_WM_SLIDE_LAYOUT_CNT" val="1_1"/>
  <p:tag name="KSO_WM_SLIDE_LAYOUT_INFO" val="{&quot;direction&quot;:0,&quot;horizontalAlign&quot;:-1,&quot;verticalAlign&quot;:-1,&quot;type&quot;:0,&quot;diagramDirection&quot;:0,&quot;canSetOverLayout&quot;:0,&quot;isOverLayout&quot;:0,&quot;normalSize&quot;:{&quot;size1&quot;:26.0},&quot;minSize&quot;:{&quot;size1&quot;:26.0},&quot;maxSize&quot;:{&quot;size1&quot;:26.0},&quot;edge&quot;:{&quot;left&quot;:true,&quot;top&quot;:true,&quot;right&quot;:true,&quot;bottom&quot;:true},&quot;backgroundInfo&quot;:[{&quot;type&quot;:&quot;general&quot;,&quot;left&quot;:0.0,&quot;top&quot;:0.0,&quot;right&quot;:0.0,&quot;bottom&quot;:0.0},{&quot;type&quot;:&quot;frame&quot;,&quot;left&quot;:0.0,&quot;top&quot;:0.0,&quot;right&quot;:0.0,&quot;bottom&quot;:0.0}],&quot;subLayout&quot;:[{&quot;direction&quot;:0,&quot;horizontalAlign&quot;:0,&quot;verticalAlign&quot;:1,&quot;type&quot;:0,&quot;diagramDirection&quot;:0,&quot;canSetOverLayout&quot;:0,&quot;isOverLayout&quot;:0,&quot;margin&quot;:{&quot;left&quot;:1.69,&quot;top&quot;:1.319,&quot;right&quot;:1.69,&quot;bottom&quot;:0.163},&quot;edge&quot;:{&quot;left&quot;:true,&quot;top&quot;:true,&quot;right&quot;:true,&quot;bottom&quot;:false}},{&quot;direction&quot;:0,&quot;horizontalAlign&quot;:0,&quot;verticalAlign&quot;:1,&quot;type&quot;:0,&quot;diagramDirection&quot;:0,&quot;canSetOverLayout&quot;:0,&quot;isOverLayout&quot;:0,&quot;margin&quot;:{&quot;left&quot;:1.69,&quot;top&quot;:0.026,&quot;right&quot;:1.69,&quot;bottom&quot;:1.69},&quot;edge&quot;:{&quot;left&quot;:true,&quot;top&quot;:false,&quot;right&quot;:true,&quot;bottom&quot;:true}}]}"/>
  <p:tag name="KSO_WM_SLIDE_CAN_ADD_NAVIGATION" val="1"/>
  <p:tag name="KSO_WM_SLIDE_BACKGROUND" val="[&quot;general&quot;,&quot;frame&quot;]"/>
  <p:tag name="KSO_WM_SLIDE_RATIO" val="1.777778"/>
  <p:tag name="KSO_WM_TEMPLATE_MASTER_TYPE" val="0"/>
  <p:tag name="KSO_WM_TEMPLATE_COLOR_TYPE" val="1"/>
</p:tagLst>
</file>

<file path=ppt/tags/tag409.xml><?xml version="1.0" encoding="utf-8"?>
<p:tagLst xmlns:p="http://schemas.openxmlformats.org/presentationml/2006/main">
  <p:tag name="COMMONDATA" val="eyJoZGlkIjoiNTRiNTM3YzEyMTI5NGIyNzMxMjY3YTQwOWViZTQ0ZGEifQ=="/>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UNIT_TYPE" val="y"/>
  <p:tag name="KSO_WM_UNIT_INDEX" val="4"/>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 name="KSO_WM_UNIT_BK_DARK_LIGHT"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SLIDE_BK_DARK_LIGHT" val="2"/>
  <p:tag name="KSO_WM_UNIT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Lst>
</file>

<file path=ppt/tags/tag5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5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UNIT_TYPE" val="y"/>
  <p:tag name="KSO_WM_UNIT_INDEX" val="5"/>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SLIDE_BK_DARK_LIGHT" val="2"/>
  <p:tag name="KSO_WM_UNIT_BK_DARK_LIGHT" val="2"/>
</p:tagLst>
</file>

<file path=ppt/tags/tag63.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SLIDE_BK_DARK_LIGHT" val="2"/>
  <p:tag name="KSO_WM_UNIT_BK_DARK_LIGHT" val="2"/>
</p:tagLst>
</file>

<file path=ppt/tags/tag6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UNIT_TYPE" val="y"/>
  <p:tag name="KSO_WM_UNIT_INDEX" val="6"/>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6915"/>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6.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6915"/>
  <p:tag name="KSO_WM_TEMPLATE_MASTER_THUMB_INDEX" val="12"/>
  <p:tag name="KSO_WM_TEMPLATE_THUMBS_INDEX" val="1、4、7、8、10、11、12、13、15"/>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7"/>
  <p:tag name="KSO_WM_UNIT_LAYERLEVEL" val="1"/>
  <p:tag name="KSO_WM_TAG_VERSION" val="1.0"/>
  <p:tag name="KSO_WM_BEAUTIFY_FLAG" val="#wm#"/>
  <p:tag name="KSO_WM_UNIT_TYPE" val="y"/>
  <p:tag name="KSO_WM_UNIT_INDEX" val="7"/>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UNIT_TYPE" val="y"/>
  <p:tag name="KSO_WM_UNIT_INDEX"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UNIT_TYPE" val="y"/>
  <p:tag name="KSO_WM_UNIT_INDEX" val="3"/>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UNIT_TYPE" val="y"/>
  <p:tag name="KSO_WM_UNIT_INDEX" val="4"/>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5"/>
  <p:tag name="KSO_WM_UNIT_LAYERLEVEL" val="1"/>
  <p:tag name="KSO_WM_TAG_VERSION" val="1.0"/>
  <p:tag name="KSO_WM_BEAUTIFY_FLAG" val="#wm#"/>
  <p:tag name="KSO_WM_UNIT_TYPE" val="y"/>
  <p:tag name="KSO_WM_UNIT_INDEX" val="5"/>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6"/>
  <p:tag name="KSO_WM_UNIT_LAYERLEVEL" val="1"/>
  <p:tag name="KSO_WM_TAG_VERSION" val="1.0"/>
  <p:tag name="KSO_WM_BEAUTIFY_FLAG" val="#wm#"/>
  <p:tag name="KSO_WM_UNIT_TYPE" val="y"/>
  <p:tag name="KSO_WM_UNIT_INDEX" val="6"/>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SM 预置配色-浅色">
      <a:dk1>
        <a:srgbClr val="000000"/>
      </a:dk1>
      <a:lt1>
        <a:srgbClr val="FFFFFF"/>
      </a:lt1>
      <a:dk2>
        <a:srgbClr val="F5F5F8"/>
      </a:dk2>
      <a:lt2>
        <a:srgbClr val="FFFFFF"/>
      </a:lt2>
      <a:accent1>
        <a:srgbClr val="577CCE"/>
      </a:accent1>
      <a:accent2>
        <a:srgbClr val="5999AF"/>
      </a:accent2>
      <a:accent3>
        <a:srgbClr val="5BA080"/>
      </a:accent3>
      <a:accent4>
        <a:srgbClr val="8BAA69"/>
      </a:accent4>
      <a:accent5>
        <a:srgbClr val="D6B250"/>
      </a:accent5>
      <a:accent6>
        <a:srgbClr val="E79647"/>
      </a:accent6>
      <a:hlink>
        <a:srgbClr val="0000FF"/>
      </a:hlink>
      <a:folHlink>
        <a:srgbClr val="FF00F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主题​​">
  <a:themeElements>
    <a:clrScheme name="SM 预置配色-浅色">
      <a:dk1>
        <a:srgbClr val="000000"/>
      </a:dk1>
      <a:lt1>
        <a:srgbClr val="FFFFFF"/>
      </a:lt1>
      <a:dk2>
        <a:srgbClr val="F5F5F8"/>
      </a:dk2>
      <a:lt2>
        <a:srgbClr val="FFFFFF"/>
      </a:lt2>
      <a:accent1>
        <a:srgbClr val="577CCE"/>
      </a:accent1>
      <a:accent2>
        <a:srgbClr val="5999AF"/>
      </a:accent2>
      <a:accent3>
        <a:srgbClr val="5BA080"/>
      </a:accent3>
      <a:accent4>
        <a:srgbClr val="8BAA69"/>
      </a:accent4>
      <a:accent5>
        <a:srgbClr val="D6B250"/>
      </a:accent5>
      <a:accent6>
        <a:srgbClr val="E79647"/>
      </a:accent6>
      <a:hlink>
        <a:srgbClr val="0000FF"/>
      </a:hlink>
      <a:folHlink>
        <a:srgbClr val="FF00F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主题​​">
  <a:themeElements>
    <a:clrScheme name="SM 预置配色-浅色">
      <a:dk1>
        <a:srgbClr val="000000"/>
      </a:dk1>
      <a:lt1>
        <a:srgbClr val="FFFFFF"/>
      </a:lt1>
      <a:dk2>
        <a:srgbClr val="F5F5F8"/>
      </a:dk2>
      <a:lt2>
        <a:srgbClr val="FFFFFF"/>
      </a:lt2>
      <a:accent1>
        <a:srgbClr val="577CCE"/>
      </a:accent1>
      <a:accent2>
        <a:srgbClr val="5999AF"/>
      </a:accent2>
      <a:accent3>
        <a:srgbClr val="5BA080"/>
      </a:accent3>
      <a:accent4>
        <a:srgbClr val="8BAA69"/>
      </a:accent4>
      <a:accent5>
        <a:srgbClr val="D6B250"/>
      </a:accent5>
      <a:accent6>
        <a:srgbClr val="E79647"/>
      </a:accent6>
      <a:hlink>
        <a:srgbClr val="0000FF"/>
      </a:hlink>
      <a:folHlink>
        <a:srgbClr val="FF00F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Office 主题​​">
  <a:themeElements>
    <a:clrScheme name="SM 预置配色-浅色">
      <a:dk1>
        <a:srgbClr val="000000"/>
      </a:dk1>
      <a:lt1>
        <a:srgbClr val="FFFFFF"/>
      </a:lt1>
      <a:dk2>
        <a:srgbClr val="F5F5F8"/>
      </a:dk2>
      <a:lt2>
        <a:srgbClr val="FFFFFF"/>
      </a:lt2>
      <a:accent1>
        <a:srgbClr val="577CCE"/>
      </a:accent1>
      <a:accent2>
        <a:srgbClr val="5999AF"/>
      </a:accent2>
      <a:accent3>
        <a:srgbClr val="5BA080"/>
      </a:accent3>
      <a:accent4>
        <a:srgbClr val="8BAA69"/>
      </a:accent4>
      <a:accent5>
        <a:srgbClr val="D6B250"/>
      </a:accent5>
      <a:accent6>
        <a:srgbClr val="E79647"/>
      </a:accent6>
      <a:hlink>
        <a:srgbClr val="0000FF"/>
      </a:hlink>
      <a:folHlink>
        <a:srgbClr val="FF00F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5353</Words>
  <Application>WPS 演示</Application>
  <PresentationFormat/>
  <Paragraphs>311</Paragraphs>
  <Slides>26</Slides>
  <Notes>0</Notes>
  <HiddenSlides>0</HiddenSlides>
  <MMClips>0</MMClips>
  <ScaleCrop>false</ScaleCrop>
  <HeadingPairs>
    <vt:vector size="8" baseType="variant">
      <vt:variant>
        <vt:lpstr>已用的字体</vt:lpstr>
      </vt:variant>
      <vt:variant>
        <vt:i4>9</vt:i4>
      </vt:variant>
      <vt:variant>
        <vt:lpstr>主题</vt:lpstr>
      </vt:variant>
      <vt:variant>
        <vt:i4>5</vt:i4>
      </vt:variant>
      <vt:variant>
        <vt:lpstr>嵌入 OLE 服务器</vt:lpstr>
      </vt:variant>
      <vt:variant>
        <vt:i4>6</vt:i4>
      </vt:variant>
      <vt:variant>
        <vt:lpstr>幻灯片标题</vt:lpstr>
      </vt:variant>
      <vt:variant>
        <vt:i4>26</vt:i4>
      </vt:variant>
    </vt:vector>
  </HeadingPairs>
  <TitlesOfParts>
    <vt:vector size="46" baseType="lpstr">
      <vt:lpstr>Arial</vt:lpstr>
      <vt:lpstr>宋体</vt:lpstr>
      <vt:lpstr>Wingdings</vt:lpstr>
      <vt:lpstr>微软雅黑</vt:lpstr>
      <vt:lpstr>Segoe UI</vt:lpstr>
      <vt:lpstr>微软雅黑 Light</vt:lpstr>
      <vt:lpstr>Wingdings</vt:lpstr>
      <vt:lpstr>Arial Unicode MS</vt:lpstr>
      <vt:lpstr>Calibri</vt:lpstr>
      <vt:lpstr>默认设计模板</vt:lpstr>
      <vt:lpstr>1_Office 主题​​</vt:lpstr>
      <vt:lpstr>3_Office 主题​​</vt:lpstr>
      <vt:lpstr>4_Office 主题​​</vt:lpstr>
      <vt:lpstr>2_Office 主题​​</vt:lpstr>
      <vt:lpstr>Word.Document.8</vt:lpstr>
      <vt:lpstr>Word.Document.8</vt:lpstr>
      <vt:lpstr>Word.Document.8</vt:lpstr>
      <vt:lpstr>Word.Document.8</vt:lpstr>
      <vt:lpstr>Package</vt:lpstr>
      <vt:lpstr>Package</vt:lpstr>
      <vt:lpstr>前阶段C学习总结</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前阶段C学习总结</dc:title>
  <dc:creator>alex</dc:creator>
  <cp:lastModifiedBy>Alex</cp:lastModifiedBy>
  <cp:revision>131</cp:revision>
  <dcterms:created xsi:type="dcterms:W3CDTF">2022-08-10T02:24:00Z</dcterms:created>
  <dcterms:modified xsi:type="dcterms:W3CDTF">2022-08-11T02:45:00Z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2052-11.1.0.12302</vt:lpwstr>
  </property>
  <property fmtid="{D5CDD505-2E9C-101B-9397-08002B2CF9AE}" pid="3" name="ICV">
    <vt:lpwstr>805F95C9706047A5A36AE7E15FFF09E8</vt:lpwstr>
  </property>
</Properties>
</file>